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4FA0"/>
    <a:srgbClr val="634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5" autoAdjust="0"/>
    <p:restoredTop sz="96261" autoAdjust="0"/>
  </p:normalViewPr>
  <p:slideViewPr>
    <p:cSldViewPr snapToGrid="0">
      <p:cViewPr>
        <p:scale>
          <a:sx n="89" d="100"/>
          <a:sy n="89" d="100"/>
        </p:scale>
        <p:origin x="1320" y="5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CFEB88A-30E3-44E6-92F3-7CE6536C1A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0B1EAD-30AF-4CDF-8FF7-337DD11A7C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15BA7-D902-43ED-917C-C73B2AC813C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64B2DF-31E8-484C-9F07-C0F36C948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A2F77E-4965-4491-840C-0E42DC0A71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24CC-1408-4BDF-B6E1-0C6EB958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5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CEB2092-A05F-4DF4-8BD2-4A9AACA2D0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9" name="Параллелограмм 8">
            <a:extLst>
              <a:ext uri="{FF2B5EF4-FFF2-40B4-BE49-F238E27FC236}">
                <a16:creationId xmlns:a16="http://schemas.microsoft.com/office/drawing/2014/main" id="{2E267CA7-7820-4B06-921D-284EC765572A}"/>
              </a:ext>
            </a:extLst>
          </p:cNvPr>
          <p:cNvSpPr/>
          <p:nvPr userDrawn="1"/>
        </p:nvSpPr>
        <p:spPr>
          <a:xfrm>
            <a:off x="0" y="2208922"/>
            <a:ext cx="12192000" cy="2786231"/>
          </a:xfrm>
          <a:prstGeom prst="parallelogram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8922"/>
            <a:ext cx="12192000" cy="1405647"/>
          </a:xfrm>
        </p:spPr>
        <p:txBody>
          <a:bodyPr anchor="b"/>
          <a:lstStyle>
            <a:lvl1pPr algn="ctr">
              <a:defRPr sz="6000">
                <a:solidFill>
                  <a:srgbClr val="624F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1694"/>
            <a:ext cx="12192000" cy="8534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2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F95CE17-71A6-49D3-9A34-682577DAFA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834" y="1"/>
            <a:ext cx="9610165" cy="1145016"/>
          </a:xfrm>
        </p:spPr>
        <p:txBody>
          <a:bodyPr/>
          <a:lstStyle>
            <a:lvl1pPr>
              <a:defRPr b="0">
                <a:solidFill>
                  <a:srgbClr val="624FA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8" y="1145016"/>
            <a:ext cx="11542957" cy="53848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534150-19B0-48BF-B237-669A165AC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699" y="1145017"/>
            <a:ext cx="5637545" cy="543866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4762" y="1145017"/>
            <a:ext cx="5637539" cy="543866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E377CF4-1716-4C60-8CF1-16A76575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834" y="1"/>
            <a:ext cx="9610165" cy="1145016"/>
          </a:xfrm>
        </p:spPr>
        <p:txBody>
          <a:bodyPr/>
          <a:lstStyle>
            <a:lvl1pPr>
              <a:defRPr b="0">
                <a:solidFill>
                  <a:srgbClr val="624FA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841A3F-6D50-4F76-873C-FE27B09D3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7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00EC1-8A69-46A7-8AE8-D2D65239E4D8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580B5-48D3-4D5E-AE42-443F1EFEC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8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4" r:id="rId3"/>
    <p:sldLayoutId id="214748367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2D99B8D8-DE48-4338-8BDD-C025FC4A3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>
            <a:extLst>
              <a:ext uri="{FF2B5EF4-FFF2-40B4-BE49-F238E27FC236}">
                <a16:creationId xmlns:a16="http://schemas.microsoft.com/office/drawing/2014/main" id="{1C0C74D8-155E-4C66-AD3C-4F03C19ACA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6DE00-128A-4F7F-83A9-2B4D63AB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DA6207-C113-447C-BB1C-BD130AA2D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9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ABE76975-524E-4193-8D93-4BB94EE3FB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140259-B7FD-45BE-AFC0-A214A2EDAC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70F73AC-807A-43C6-A2C9-65C9708E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7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F1DA9-6AA3-4472-8B9F-854EBF64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C3732E-D852-48FD-B969-DD1174C7E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13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Краузе Надежда Олеговна</dc:creator>
  <cp:lastModifiedBy>Краузе Надежда Олеговна</cp:lastModifiedBy>
  <cp:revision>18</cp:revision>
  <dcterms:created xsi:type="dcterms:W3CDTF">2022-06-15T08:38:16Z</dcterms:created>
  <dcterms:modified xsi:type="dcterms:W3CDTF">2022-06-16T12:53:02Z</dcterms:modified>
</cp:coreProperties>
</file>