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4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5" autoAdjust="0"/>
    <p:restoredTop sz="96261" autoAdjust="0"/>
  </p:normalViewPr>
  <p:slideViewPr>
    <p:cSldViewPr snapToGrid="0">
      <p:cViewPr>
        <p:scale>
          <a:sx n="100" d="100"/>
          <a:sy n="100" d="100"/>
        </p:scale>
        <p:origin x="1836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CFEB88A-30E3-44E6-92F3-7CE6536C1A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0B1EAD-30AF-4CDF-8FF7-337DD11A7C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15BA7-D902-43ED-917C-C73B2AC813CD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64B2DF-31E8-484C-9F07-C0F36C948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DA2F77E-4965-4491-840C-0E42DC0A71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24CC-1408-4BDF-B6E1-0C6EB958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5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574C88-8567-4CAB-830D-6F4FBAD417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id="{F47633FC-3833-41F9-B0D6-92E466F87506}"/>
              </a:ext>
            </a:extLst>
          </p:cNvPr>
          <p:cNvSpPr/>
          <p:nvPr userDrawn="1"/>
        </p:nvSpPr>
        <p:spPr>
          <a:xfrm>
            <a:off x="0" y="2976072"/>
            <a:ext cx="9144000" cy="2843614"/>
          </a:xfrm>
          <a:prstGeom prst="parallelogram">
            <a:avLst>
              <a:gd name="adj" fmla="val 27837"/>
            </a:avLst>
          </a:prstGeom>
          <a:solidFill>
            <a:schemeClr val="lt1">
              <a:alpha val="74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12" y="2976073"/>
            <a:ext cx="8973084" cy="1946306"/>
          </a:xfrm>
        </p:spPr>
        <p:txBody>
          <a:bodyPr anchor="ctr"/>
          <a:lstStyle>
            <a:lvl1pPr algn="ctr">
              <a:lnSpc>
                <a:spcPct val="100000"/>
              </a:lnSpc>
              <a:defRPr sz="6000" b="1">
                <a:solidFill>
                  <a:srgbClr val="634D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13" y="4922380"/>
            <a:ext cx="8973084" cy="89730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45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274928-C1D7-4412-99BB-5DF4DC09A7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68" y="931492"/>
            <a:ext cx="8913262" cy="57385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DF2E12-EB9E-4AF3-9B75-A22919F9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621" y="188006"/>
            <a:ext cx="7140010" cy="546931"/>
          </a:xfrm>
        </p:spPr>
        <p:txBody>
          <a:bodyPr/>
          <a:lstStyle>
            <a:lvl1pPr algn="l">
              <a:defRPr sz="3600" b="1">
                <a:solidFill>
                  <a:srgbClr val="634DA0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9D1789-19B5-4DC2-93BD-CDF4360A5B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368" y="940036"/>
            <a:ext cx="4322564" cy="572995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070" y="940036"/>
            <a:ext cx="4322561" cy="572995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41E4643-FD92-411A-8B76-B94A080D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621" y="188006"/>
            <a:ext cx="7140010" cy="546931"/>
          </a:xfrm>
        </p:spPr>
        <p:txBody>
          <a:bodyPr/>
          <a:lstStyle>
            <a:lvl1pPr algn="l">
              <a:defRPr sz="3600" b="1">
                <a:solidFill>
                  <a:srgbClr val="634DA0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0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2C511A-2930-4D4B-9BBC-38C552EF8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00EC1-8A69-46A7-8AE8-D2D65239E4D8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580B5-48D3-4D5E-AE42-443F1EFEC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5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2" r:id="rId2"/>
    <p:sldLayoutId id="2147483664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6E3C5-95F3-4FA4-A94A-07256F0A6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88F2E2-3CEF-4568-AE8A-463AFE906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4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92CD8E9-1146-41C1-B76E-59566D143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E029017-E7F5-4D21-B0B1-09DA9BCC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5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E00418B2-7C5B-4E1D-B593-AA02CDEC21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2564AF-09E1-46DD-A665-68122AE1D0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817AC7-0D3F-484F-9F48-175F15C4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49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064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Краузе Надежда Олеговна</dc:creator>
  <cp:lastModifiedBy>Краузе Надежда Олеговна</cp:lastModifiedBy>
  <cp:revision>16</cp:revision>
  <dcterms:created xsi:type="dcterms:W3CDTF">2022-06-15T08:38:16Z</dcterms:created>
  <dcterms:modified xsi:type="dcterms:W3CDTF">2022-06-16T12:16:33Z</dcterms:modified>
</cp:coreProperties>
</file>