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9A80F-1C96-AD4A-D8E3-4C72BDE7F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813"/>
            <a:ext cx="9144000" cy="2387600"/>
          </a:xfrm>
          <a:solidFill>
            <a:schemeClr val="bg1">
              <a:alpha val="82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1C2FFC-8F09-6C4C-AEF5-CB416E2F6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6350"/>
            <a:ext cx="9144000" cy="1112837"/>
          </a:xfrm>
          <a:solidFill>
            <a:schemeClr val="bg1">
              <a:alpha val="78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3D6A78-9AB2-3709-BF47-EBEE81E9B5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192713"/>
            <a:ext cx="9067800" cy="1323975"/>
          </a:xfr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z="2400" dirty="0"/>
            </a:lvl1pPr>
          </a:lstStyle>
          <a:p>
            <a:pPr marL="0" lvl="0" indent="0" algn="ctr">
              <a:buNone/>
            </a:pPr>
            <a:r>
              <a:rPr lang="ru-RU" dirty="0"/>
              <a:t>Информация о докладчике</a:t>
            </a:r>
          </a:p>
        </p:txBody>
      </p:sp>
    </p:spTree>
    <p:extLst>
      <p:ext uri="{BB962C8B-B14F-4D97-AF65-F5344CB8AC3E}">
        <p14:creationId xmlns:p14="http://schemas.microsoft.com/office/powerpoint/2010/main" val="383806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CE8D8-9392-9551-91F7-FEF76F74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21A71E-35B8-308D-7C97-A4C555CA8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4131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E302DE-F89C-CC0D-EEEE-35C84B332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A30D11-CCE7-B5B9-B9A8-CE52DCBB3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9255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A70E9-2197-D5CD-6922-C6662B50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B0249-F6B8-6448-7E21-A5184C66B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0211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882A1-B866-5108-633A-F2A0A2E0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2C42C-B2FC-47FB-3980-B294D64CD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993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F4E5-F367-7E63-3CBF-D02F27FC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054DF-4D1F-7F1F-AE3F-88EE9E41B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33A720-EB96-E349-AFAF-E8368507D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6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924BA-D890-5656-EAF1-0024EA33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9B3CA5-78AC-0A8E-92C7-E08D282F7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7BDFC5-31BD-4526-4BC8-9CA05AAC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619C17-0AC1-ADE9-49ED-E6306A179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88D087-48F1-7054-FEC5-207B8275C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001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67672-072A-5EC8-8A7D-D53F483D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9397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05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3B835-1D6F-608A-EB7D-540DBF26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CB196A-D596-3B39-C7E1-D1306091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C220D4-3A59-6BF0-16CF-B3D0EFDBC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063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000BD-1D49-ECDA-F020-31F37686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426F5D-F573-9B74-3235-6096A18F5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683A9A-428E-F2EC-4E83-EB8C1B2E5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584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6EA4E-B41B-DF82-FD69-0F5C9A3A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720E33-70B6-1814-FB80-57059DDC3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735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7A1614-1ACB-D79E-52B6-42C8075DB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DE8B78B-3393-E8E2-5280-E7BCD1402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A0E6BDF-5624-A697-F2B7-860D80712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3999" y="5192713"/>
            <a:ext cx="9143999" cy="13239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Информация о докладчике</a:t>
            </a:r>
          </a:p>
        </p:txBody>
      </p:sp>
    </p:spTree>
    <p:extLst>
      <p:ext uri="{BB962C8B-B14F-4D97-AF65-F5344CB8AC3E}">
        <p14:creationId xmlns:p14="http://schemas.microsoft.com/office/powerpoint/2010/main" val="151496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9CF90-5E38-C4AB-D1F1-B777118C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9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38BFF-0623-ADC7-8569-FC7CAFB2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986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Широкоэкранный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Plemnek</dc:creator>
  <cp:lastModifiedBy>Natalia</cp:lastModifiedBy>
  <cp:revision>3</cp:revision>
  <dcterms:created xsi:type="dcterms:W3CDTF">2026-06-08T20:29:35Z</dcterms:created>
  <dcterms:modified xsi:type="dcterms:W3CDTF">2026-06-09T13:57:48Z</dcterms:modified>
</cp:coreProperties>
</file>