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1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A16AF-524F-4C31-8B32-12F1F65BE96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8590A-1178-4EE8-8856-7DD18E31C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001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08590A-1178-4EE8-8856-7DD18E31C80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53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F5CB31-69AF-ED15-D545-70FEA29BF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10C293-B0D1-7A90-1731-88AA2CDD26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00E14D-9C1A-BE1B-295D-6126023E4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25CAAE-8719-31D4-67D6-3830C5E65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D05EBD-4180-0743-8A16-F013E2B98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7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3C932D-FDFC-C386-99C2-D646F8B5A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073F7BD-983B-A178-5A24-C0F8A0C1E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56DC27-326B-85B8-00BC-C164F99AF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431947-6E1A-CE6E-4310-B4001FB86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50D1FF-CE94-BE64-4F97-52E86899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99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8F855E4-DB9F-D6BA-699B-1A1135196D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64973"/>
            <a:ext cx="2628900" cy="531199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41B524-DB7E-EBE5-F10C-3E6FC8828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4973"/>
            <a:ext cx="7734300" cy="53119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ECE85B-DF7C-10AA-2A3C-746900447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1F1D58-2908-67B7-842F-75A22ADB2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2A359E-DC2B-5514-6287-1819193E1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04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63F015-C8A1-2BEF-910F-3AD1C3C46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5E71FA-3CDC-F291-9BA8-C9B40BD80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C73E9D-DF6C-6709-81F6-415836FB4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75D06D-7391-3C4C-E03D-16AB9287C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7866BD-EC8C-C062-0789-BD0D293CA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92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3110ED-02AD-FC27-A29D-2AF43211A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6CEA60-DD44-3868-5B4F-635EEE6E2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755D97-A2D3-A464-2BC9-B084D2649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CB9513-4820-CE45-1D2E-82FFA0820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CAC39B-B903-5E22-687A-D00C4F359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04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76B7F7-B6A8-49AD-7953-D1CEF1923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C406AD-E2BE-6AC9-655A-27E57A3121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0" y="1825625"/>
            <a:ext cx="56628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03F73EC-648A-5789-7E18-3E553A211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64698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43D3E2-6816-B2C6-99C8-46801EE53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C883A7-E875-C51E-5060-5E2D152EF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AD443F-1E48-FB3D-82C4-FB681D499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110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AA917B-5546-EB17-1235-EBDF29BA3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876" y="169200"/>
            <a:ext cx="101448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69CF07-7D32-773E-648E-315FA83E5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634" y="1681163"/>
            <a:ext cx="5652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AD4180A-64C3-F5E4-7701-2B70221C4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000" y="2505075"/>
            <a:ext cx="565200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E01FD05-AEB6-127A-A94A-20D39A4A66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52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8AD26BB-C98E-9D83-65BF-CA3AEB7C3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65200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375CD32-184A-4707-0870-695D11B51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420BFE8-300C-95B3-3222-782193E07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3FCAE35-210E-976F-F3B7-0EC48FDFF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34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AFFF05-4DD1-572E-6956-7F1B0E4A0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6A160B4-F720-3EA8-99BA-E6736410B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A8C4DBC-30DD-7EC5-FF44-64361D11C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66B8D7C-BB2E-2C5C-004B-28A944C66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20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25F4E34-AD40-CDF7-0B4A-65531E502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A01BD92-A9E8-DD65-1C7E-A0D9056F8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411FD88-F74B-B983-88FE-09C8260BF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074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74E08-00ED-6AAF-5D84-83B3E6D51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53730E-6FA5-3016-0059-99E6A59CD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2DCDEB9-CF06-5A2A-EE7E-249387432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E49E22-6078-EC87-8F1F-BDBDCFA25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5B4E27-2538-1AA4-C538-24BE01D19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DB30DB-D521-B0ED-FB55-F8265FC47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4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7E9D1A-0018-C65B-1B4F-15CB582C8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F80F380-0889-245A-4823-243CBF38F8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C79AAE-1038-F02D-1182-CCCF9B32E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EDF877-89FA-FFD2-E8D0-AF1167DC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B50D5F-4E3B-F5FC-E00B-86D0697EA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6EE425-E70D-CFD4-15D5-840463F7E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07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455249-AB0D-0599-FD5E-7D0DFFAEF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000" y="167414"/>
            <a:ext cx="101448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320CFF-2D36-B8E7-CE3F-2D95DA169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999" y="1717589"/>
            <a:ext cx="11484000" cy="4459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FD78C8-4643-F40C-46CE-02625B22D7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D68A89-154F-410C-AE5C-3BF0AC16AA79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3415F1-9D7B-86DF-8DB1-1602F0BE3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E76AC1-6190-77BE-EE0C-170F7632F6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F8B72E-2D04-4F4F-A0EA-3AA34CD44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59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38485325-64A1-C31E-66D4-21035DFA3955}"/>
              </a:ext>
            </a:extLst>
          </p:cNvPr>
          <p:cNvSpPr/>
          <p:nvPr/>
        </p:nvSpPr>
        <p:spPr>
          <a:xfrm>
            <a:off x="1460863" y="1936569"/>
            <a:ext cx="9270274" cy="2984863"/>
          </a:xfrm>
          <a:prstGeom prst="roundRect">
            <a:avLst>
              <a:gd name="adj" fmla="val 5489"/>
            </a:avLst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828D0-2184-15F0-81F0-16F2CC4BE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6569"/>
            <a:ext cx="9144000" cy="15733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81560F-3195-46B5-D02A-6F89AAB40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1232"/>
            <a:ext cx="9144000" cy="827903"/>
          </a:xfrm>
        </p:spPr>
        <p:txBody>
          <a:bodyPr/>
          <a:lstStyle/>
          <a:p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2193-8356-DD49-5BDA-6F4124964BBD}"/>
              </a:ext>
            </a:extLst>
          </p:cNvPr>
          <p:cNvSpPr txBox="1"/>
          <p:nvPr/>
        </p:nvSpPr>
        <p:spPr>
          <a:xfrm>
            <a:off x="281354" y="6169688"/>
            <a:ext cx="11605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Участник/организация</a:t>
            </a:r>
          </a:p>
        </p:txBody>
      </p:sp>
    </p:spTree>
    <p:extLst>
      <p:ext uri="{BB962C8B-B14F-4D97-AF65-F5344CB8AC3E}">
        <p14:creationId xmlns:p14="http://schemas.microsoft.com/office/powerpoint/2010/main" val="3164071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AB79C9C5-74E7-85D7-E4FB-BF2EB7BD4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Объект 12">
            <a:extLst>
              <a:ext uri="{FF2B5EF4-FFF2-40B4-BE49-F238E27FC236}">
                <a16:creationId xmlns:a16="http://schemas.microsoft.com/office/drawing/2014/main" id="{6B02426C-2A35-9CB0-8DAC-CB8AF12BF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77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22174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2A3887"/>
      </a:dk1>
      <a:lt1>
        <a:sysClr val="window" lastClr="FFFFFF"/>
      </a:lt1>
      <a:dk2>
        <a:srgbClr val="0E2841"/>
      </a:dk2>
      <a:lt2>
        <a:srgbClr val="E8E8E8"/>
      </a:lt2>
      <a:accent1>
        <a:srgbClr val="2A3887"/>
      </a:accent1>
      <a:accent2>
        <a:srgbClr val="D76DCC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Другая 2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</Words>
  <Application>Microsoft Office PowerPoint</Application>
  <PresentationFormat>Широкоэкранный</PresentationFormat>
  <Paragraphs>2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Aptos</vt:lpstr>
      <vt:lpstr>Arial</vt:lpstr>
      <vt:lpstr>Arial Rounded MT Bold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Кедрин Андрей Владимирович</dc:creator>
  <cp:lastModifiedBy>Кедрин Андрей Владимирович</cp:lastModifiedBy>
  <cp:revision>10</cp:revision>
  <dcterms:created xsi:type="dcterms:W3CDTF">2024-06-17T13:04:45Z</dcterms:created>
  <dcterms:modified xsi:type="dcterms:W3CDTF">2024-06-21T11:48:27Z</dcterms:modified>
</cp:coreProperties>
</file>