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85" r:id="rId4"/>
    <p:sldId id="286" r:id="rId5"/>
    <p:sldId id="287" r:id="rId6"/>
    <p:sldId id="270" r:id="rId7"/>
    <p:sldId id="268" r:id="rId8"/>
    <p:sldId id="269" r:id="rId9"/>
    <p:sldId id="271" r:id="rId10"/>
    <p:sldId id="288" r:id="rId11"/>
    <p:sldId id="267" r:id="rId12"/>
    <p:sldId id="260" r:id="rId13"/>
    <p:sldId id="289" r:id="rId14"/>
    <p:sldId id="27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75CB7-773E-4E5D-B811-6D3C1014E236}" type="doc">
      <dgm:prSet loTypeId="urn:microsoft.com/office/officeart/2005/8/layout/radial5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78C7B56-AED0-48AD-AEFF-2B5CF1E23238}">
      <dgm:prSet phldrT="[Текст]"/>
      <dgm:spPr/>
      <dgm:t>
        <a:bodyPr/>
        <a:lstStyle/>
        <a:p>
          <a:r>
            <a:rPr lang="ru-RU" dirty="0" smtClean="0"/>
            <a:t>ЦНБ КНЦ СО РАН</a:t>
          </a:r>
          <a:endParaRPr lang="ru-RU" dirty="0"/>
        </a:p>
      </dgm:t>
    </dgm:pt>
    <dgm:pt modelId="{25E72C65-CE38-4A02-8AE1-4AFBACCB79CA}" type="parTrans" cxnId="{FD176452-5425-46A0-AE71-5AF8FB47E233}">
      <dgm:prSet/>
      <dgm:spPr/>
      <dgm:t>
        <a:bodyPr/>
        <a:lstStyle/>
        <a:p>
          <a:endParaRPr lang="ru-RU"/>
        </a:p>
      </dgm:t>
    </dgm:pt>
    <dgm:pt modelId="{552FD58B-249A-4F6A-A668-A2A67BD6CDCF}" type="sibTrans" cxnId="{FD176452-5425-46A0-AE71-5AF8FB47E233}">
      <dgm:prSet/>
      <dgm:spPr/>
      <dgm:t>
        <a:bodyPr/>
        <a:lstStyle/>
        <a:p>
          <a:endParaRPr lang="ru-RU"/>
        </a:p>
      </dgm:t>
    </dgm:pt>
    <dgm:pt modelId="{09B45597-1CB1-442B-9064-E03F1D6F36FD}">
      <dgm:prSet phldrT="[Текст]" custT="1"/>
      <dgm:spPr/>
      <dgm:t>
        <a:bodyPr/>
        <a:lstStyle/>
        <a:p>
          <a:r>
            <a:rPr lang="ru-RU" sz="1400" dirty="0" smtClean="0"/>
            <a:t>Библиотека ИВМ СО РАН</a:t>
          </a:r>
          <a:endParaRPr lang="ru-RU" sz="1400" dirty="0"/>
        </a:p>
      </dgm:t>
    </dgm:pt>
    <dgm:pt modelId="{E5B92C5B-612A-4DCB-9C10-F43F6BDE122B}" type="parTrans" cxnId="{60BB781B-1D98-4EC7-B7C6-04096A5B7EA1}">
      <dgm:prSet/>
      <dgm:spPr/>
      <dgm:t>
        <a:bodyPr/>
        <a:lstStyle/>
        <a:p>
          <a:endParaRPr lang="ru-RU"/>
        </a:p>
      </dgm:t>
    </dgm:pt>
    <dgm:pt modelId="{6F012D13-B3EC-40C7-A46D-6DF7EC6B0948}" type="sibTrans" cxnId="{60BB781B-1D98-4EC7-B7C6-04096A5B7EA1}">
      <dgm:prSet/>
      <dgm:spPr/>
      <dgm:t>
        <a:bodyPr/>
        <a:lstStyle/>
        <a:p>
          <a:endParaRPr lang="ru-RU"/>
        </a:p>
      </dgm:t>
    </dgm:pt>
    <dgm:pt modelId="{87A5BC01-3390-4F31-A24D-296DB1A6361E}">
      <dgm:prSet phldrT="[Текст]" custT="1"/>
      <dgm:spPr/>
      <dgm:t>
        <a:bodyPr/>
        <a:lstStyle/>
        <a:p>
          <a:r>
            <a:rPr lang="ru-RU" sz="1400" dirty="0" smtClean="0"/>
            <a:t>Библиотека ИЛ им. В.Н.Сукачева СО РАН</a:t>
          </a:r>
          <a:endParaRPr lang="ru-RU" sz="1400" dirty="0"/>
        </a:p>
      </dgm:t>
    </dgm:pt>
    <dgm:pt modelId="{AB1273AE-383E-4011-80B9-27F97629741A}" type="parTrans" cxnId="{92138AD5-CE86-4B82-9908-37763170F052}">
      <dgm:prSet/>
      <dgm:spPr/>
      <dgm:t>
        <a:bodyPr/>
        <a:lstStyle/>
        <a:p>
          <a:endParaRPr lang="ru-RU"/>
        </a:p>
      </dgm:t>
    </dgm:pt>
    <dgm:pt modelId="{02A6D912-370A-4013-A9A6-A1D0726AF7AD}" type="sibTrans" cxnId="{92138AD5-CE86-4B82-9908-37763170F052}">
      <dgm:prSet/>
      <dgm:spPr/>
      <dgm:t>
        <a:bodyPr/>
        <a:lstStyle/>
        <a:p>
          <a:endParaRPr lang="ru-RU"/>
        </a:p>
      </dgm:t>
    </dgm:pt>
    <dgm:pt modelId="{7882E6E3-5921-42D3-8E0D-452448688849}">
      <dgm:prSet phldrT="[Текст]" phldr="1"/>
      <dgm:spPr/>
      <dgm:t>
        <a:bodyPr/>
        <a:lstStyle/>
        <a:p>
          <a:endParaRPr lang="ru-RU"/>
        </a:p>
      </dgm:t>
    </dgm:pt>
    <dgm:pt modelId="{4FAC50E3-F2E6-4162-8B3D-F2330F969E95}" type="parTrans" cxnId="{47422CB4-CD4F-46D9-8670-FE9607280327}">
      <dgm:prSet/>
      <dgm:spPr/>
      <dgm:t>
        <a:bodyPr/>
        <a:lstStyle/>
        <a:p>
          <a:endParaRPr lang="ru-RU"/>
        </a:p>
      </dgm:t>
    </dgm:pt>
    <dgm:pt modelId="{96015451-4AE6-43E8-A555-71F8071F0C7B}" type="sibTrans" cxnId="{47422CB4-CD4F-46D9-8670-FE9607280327}">
      <dgm:prSet/>
      <dgm:spPr/>
      <dgm:t>
        <a:bodyPr/>
        <a:lstStyle/>
        <a:p>
          <a:endParaRPr lang="ru-RU"/>
        </a:p>
      </dgm:t>
    </dgm:pt>
    <dgm:pt modelId="{E6AB424D-5459-4FA1-9D60-CF130FB52633}">
      <dgm:prSet phldrT="[Текст]" phldr="1"/>
      <dgm:spPr/>
      <dgm:t>
        <a:bodyPr/>
        <a:lstStyle/>
        <a:p>
          <a:endParaRPr lang="ru-RU"/>
        </a:p>
      </dgm:t>
    </dgm:pt>
    <dgm:pt modelId="{162468CB-F110-4C48-BB3F-93D0156AFFFA}" type="parTrans" cxnId="{09DF4442-CB4C-4E84-94EF-78B0D544B8B0}">
      <dgm:prSet/>
      <dgm:spPr/>
      <dgm:t>
        <a:bodyPr/>
        <a:lstStyle/>
        <a:p>
          <a:endParaRPr lang="ru-RU"/>
        </a:p>
      </dgm:t>
    </dgm:pt>
    <dgm:pt modelId="{02636A5D-AA51-41E3-BC12-83391737B9A3}" type="sibTrans" cxnId="{09DF4442-CB4C-4E84-94EF-78B0D544B8B0}">
      <dgm:prSet/>
      <dgm:spPr/>
      <dgm:t>
        <a:bodyPr/>
        <a:lstStyle/>
        <a:p>
          <a:endParaRPr lang="ru-RU"/>
        </a:p>
      </dgm:t>
    </dgm:pt>
    <dgm:pt modelId="{6C841F8E-BC33-40E3-8421-CAAB1B598C79}">
      <dgm:prSet phldrT="[Текст]" phldr="1"/>
      <dgm:spPr/>
      <dgm:t>
        <a:bodyPr/>
        <a:lstStyle/>
        <a:p>
          <a:endParaRPr lang="ru-RU"/>
        </a:p>
      </dgm:t>
    </dgm:pt>
    <dgm:pt modelId="{0276E945-F85A-490E-BB7C-9C6C546D79E5}" type="parTrans" cxnId="{1B9CA2B3-5543-48BF-8250-B65AE79D714A}">
      <dgm:prSet/>
      <dgm:spPr/>
      <dgm:t>
        <a:bodyPr/>
        <a:lstStyle/>
        <a:p>
          <a:endParaRPr lang="ru-RU"/>
        </a:p>
      </dgm:t>
    </dgm:pt>
    <dgm:pt modelId="{99035A4B-5A71-4BE1-8C83-472888C55029}" type="sibTrans" cxnId="{1B9CA2B3-5543-48BF-8250-B65AE79D714A}">
      <dgm:prSet/>
      <dgm:spPr/>
      <dgm:t>
        <a:bodyPr/>
        <a:lstStyle/>
        <a:p>
          <a:endParaRPr lang="ru-RU"/>
        </a:p>
      </dgm:t>
    </dgm:pt>
    <dgm:pt modelId="{AFB464FD-1E49-4113-B154-AD38FE62A880}">
      <dgm:prSet phldrT="[Текст]" phldr="1"/>
      <dgm:spPr/>
      <dgm:t>
        <a:bodyPr/>
        <a:lstStyle/>
        <a:p>
          <a:endParaRPr lang="ru-RU"/>
        </a:p>
      </dgm:t>
    </dgm:pt>
    <dgm:pt modelId="{575BEA98-9332-4F7C-9C36-4E5D8F488020}" type="parTrans" cxnId="{9E464E4D-22E2-4F11-AC41-E181CF034B03}">
      <dgm:prSet/>
      <dgm:spPr/>
      <dgm:t>
        <a:bodyPr/>
        <a:lstStyle/>
        <a:p>
          <a:endParaRPr lang="ru-RU"/>
        </a:p>
      </dgm:t>
    </dgm:pt>
    <dgm:pt modelId="{FBAD703C-46EB-42EC-99A1-77BFE13368E1}" type="sibTrans" cxnId="{9E464E4D-22E2-4F11-AC41-E181CF034B03}">
      <dgm:prSet/>
      <dgm:spPr/>
      <dgm:t>
        <a:bodyPr/>
        <a:lstStyle/>
        <a:p>
          <a:endParaRPr lang="ru-RU"/>
        </a:p>
      </dgm:t>
    </dgm:pt>
    <dgm:pt modelId="{E0F4534C-08DD-4461-9036-B1A45336C0D5}">
      <dgm:prSet phldrT="[Текст]" phldr="1"/>
      <dgm:spPr/>
      <dgm:t>
        <a:bodyPr/>
        <a:lstStyle/>
        <a:p>
          <a:endParaRPr lang="ru-RU"/>
        </a:p>
      </dgm:t>
    </dgm:pt>
    <dgm:pt modelId="{49C34F27-E253-4EC1-AFC9-F4FB8D6B2414}" type="parTrans" cxnId="{DB33B699-296E-404E-8F41-13AF471E0B36}">
      <dgm:prSet/>
      <dgm:spPr/>
      <dgm:t>
        <a:bodyPr/>
        <a:lstStyle/>
        <a:p>
          <a:endParaRPr lang="ru-RU"/>
        </a:p>
      </dgm:t>
    </dgm:pt>
    <dgm:pt modelId="{F4F1EB0E-5D18-4D98-9A74-0B02F536DD80}" type="sibTrans" cxnId="{DB33B699-296E-404E-8F41-13AF471E0B36}">
      <dgm:prSet/>
      <dgm:spPr/>
      <dgm:t>
        <a:bodyPr/>
        <a:lstStyle/>
        <a:p>
          <a:endParaRPr lang="ru-RU"/>
        </a:p>
      </dgm:t>
    </dgm:pt>
    <dgm:pt modelId="{F9C440D6-4F22-41AE-8933-2F29C8598505}">
      <dgm:prSet phldrT="[Текст]" phldr="1"/>
      <dgm:spPr/>
      <dgm:t>
        <a:bodyPr/>
        <a:lstStyle/>
        <a:p>
          <a:endParaRPr lang="ru-RU"/>
        </a:p>
      </dgm:t>
    </dgm:pt>
    <dgm:pt modelId="{706F7E4D-5104-4F1E-A09E-4DC1DE733E05}" type="parTrans" cxnId="{F68957D1-95A0-49BB-A566-FC14FE0CE2F9}">
      <dgm:prSet/>
      <dgm:spPr/>
      <dgm:t>
        <a:bodyPr/>
        <a:lstStyle/>
        <a:p>
          <a:endParaRPr lang="ru-RU"/>
        </a:p>
      </dgm:t>
    </dgm:pt>
    <dgm:pt modelId="{3B3F6E76-9857-4DC2-9066-1D687DEE3B76}" type="sibTrans" cxnId="{F68957D1-95A0-49BB-A566-FC14FE0CE2F9}">
      <dgm:prSet/>
      <dgm:spPr/>
      <dgm:t>
        <a:bodyPr/>
        <a:lstStyle/>
        <a:p>
          <a:endParaRPr lang="ru-RU"/>
        </a:p>
      </dgm:t>
    </dgm:pt>
    <dgm:pt modelId="{C8E56152-9939-44DE-8FCA-21368C8B7330}">
      <dgm:prSet phldrT="[Текст]" custT="1"/>
      <dgm:spPr/>
      <dgm:t>
        <a:bodyPr/>
        <a:lstStyle/>
        <a:p>
          <a:r>
            <a:rPr lang="ru-RU" sz="1400" dirty="0" smtClean="0"/>
            <a:t>Библиотека ИФ им. Л.В.Киренского СО РАН</a:t>
          </a:r>
          <a:endParaRPr lang="ru-RU" sz="1400" dirty="0"/>
        </a:p>
      </dgm:t>
    </dgm:pt>
    <dgm:pt modelId="{36E56CBD-F0E6-46DB-B283-6C866A9317CD}" type="parTrans" cxnId="{979278D9-4C10-41F0-84D8-FE82D27C9862}">
      <dgm:prSet/>
      <dgm:spPr/>
      <dgm:t>
        <a:bodyPr/>
        <a:lstStyle/>
        <a:p>
          <a:endParaRPr lang="ru-RU"/>
        </a:p>
      </dgm:t>
    </dgm:pt>
    <dgm:pt modelId="{AEA5B48A-4C11-4A90-AD94-C1D34FE392CD}" type="sibTrans" cxnId="{979278D9-4C10-41F0-84D8-FE82D27C9862}">
      <dgm:prSet/>
      <dgm:spPr/>
      <dgm:t>
        <a:bodyPr/>
        <a:lstStyle/>
        <a:p>
          <a:endParaRPr lang="ru-RU"/>
        </a:p>
      </dgm:t>
    </dgm:pt>
    <dgm:pt modelId="{A8A47CA8-A2A4-4571-B231-AD40C584E9AA}">
      <dgm:prSet phldrT="[Текст]"/>
      <dgm:spPr/>
      <dgm:t>
        <a:bodyPr/>
        <a:lstStyle/>
        <a:p>
          <a:r>
            <a:rPr lang="ru-RU" dirty="0" smtClean="0"/>
            <a:t>Библиотека ИБФ СО РАН</a:t>
          </a:r>
          <a:endParaRPr lang="ru-RU" dirty="0"/>
        </a:p>
      </dgm:t>
    </dgm:pt>
    <dgm:pt modelId="{69961065-A56B-4822-8911-54A7EB21E7A4}" type="parTrans" cxnId="{B7DFE0E7-B7D3-4A89-AEC2-D2B5DD1591C0}">
      <dgm:prSet/>
      <dgm:spPr/>
      <dgm:t>
        <a:bodyPr/>
        <a:lstStyle/>
        <a:p>
          <a:endParaRPr lang="ru-RU"/>
        </a:p>
      </dgm:t>
    </dgm:pt>
    <dgm:pt modelId="{558F1FBF-3F33-4AF1-A5E3-B57428D98314}" type="sibTrans" cxnId="{B7DFE0E7-B7D3-4A89-AEC2-D2B5DD1591C0}">
      <dgm:prSet/>
      <dgm:spPr/>
      <dgm:t>
        <a:bodyPr/>
        <a:lstStyle/>
        <a:p>
          <a:endParaRPr lang="ru-RU"/>
        </a:p>
      </dgm:t>
    </dgm:pt>
    <dgm:pt modelId="{5DB75EF2-61EE-4731-AE42-A280477CF2E4}">
      <dgm:prSet phldrT="[Текст]" custT="1"/>
      <dgm:spPr/>
      <dgm:t>
        <a:bodyPr/>
        <a:lstStyle/>
        <a:p>
          <a:r>
            <a:rPr lang="ru-RU" sz="1400" dirty="0" smtClean="0"/>
            <a:t>Библиотека </a:t>
          </a:r>
          <a:r>
            <a:rPr lang="ru-RU" sz="1400" dirty="0" err="1" smtClean="0"/>
            <a:t>ИХиХТ</a:t>
          </a:r>
          <a:r>
            <a:rPr lang="ru-RU" sz="1400" dirty="0" smtClean="0"/>
            <a:t> СО РАН</a:t>
          </a:r>
          <a:endParaRPr lang="ru-RU" sz="1400" dirty="0"/>
        </a:p>
      </dgm:t>
    </dgm:pt>
    <dgm:pt modelId="{A0A72D75-2B60-492C-BEA6-9B7B4D51BE77}" type="parTrans" cxnId="{4689670C-C0F5-405C-AFD5-103D1BBC96C9}">
      <dgm:prSet/>
      <dgm:spPr/>
      <dgm:t>
        <a:bodyPr/>
        <a:lstStyle/>
        <a:p>
          <a:endParaRPr lang="ru-RU"/>
        </a:p>
      </dgm:t>
    </dgm:pt>
    <dgm:pt modelId="{87802578-C327-450D-835F-73E676971BF1}" type="sibTrans" cxnId="{4689670C-C0F5-405C-AFD5-103D1BBC96C9}">
      <dgm:prSet/>
      <dgm:spPr/>
      <dgm:t>
        <a:bodyPr/>
        <a:lstStyle/>
        <a:p>
          <a:endParaRPr lang="ru-RU"/>
        </a:p>
      </dgm:t>
    </dgm:pt>
    <dgm:pt modelId="{5E08A1AD-6953-4C33-9E9B-1BDEBF9CD03E}">
      <dgm:prSet phldrT="[Текст]" custT="1"/>
      <dgm:spPr/>
      <dgm:t>
        <a:bodyPr/>
        <a:lstStyle/>
        <a:p>
          <a:r>
            <a:rPr lang="ru-RU" sz="1400" dirty="0" smtClean="0"/>
            <a:t>Библиотека СКТБ «Наука»</a:t>
          </a:r>
          <a:endParaRPr lang="ru-RU" sz="1400" dirty="0"/>
        </a:p>
      </dgm:t>
    </dgm:pt>
    <dgm:pt modelId="{9A563939-FC63-44D7-8C0E-B28AF6C1D0CB}" type="parTrans" cxnId="{29036AD7-2594-4E31-A70C-5ABE3BE185F4}">
      <dgm:prSet/>
      <dgm:spPr/>
      <dgm:t>
        <a:bodyPr/>
        <a:lstStyle/>
        <a:p>
          <a:endParaRPr lang="ru-RU"/>
        </a:p>
      </dgm:t>
    </dgm:pt>
    <dgm:pt modelId="{F068A188-D657-476B-89F1-EF019475E6A4}" type="sibTrans" cxnId="{29036AD7-2594-4E31-A70C-5ABE3BE185F4}">
      <dgm:prSet/>
      <dgm:spPr/>
      <dgm:t>
        <a:bodyPr/>
        <a:lstStyle/>
        <a:p>
          <a:endParaRPr lang="ru-RU"/>
        </a:p>
      </dgm:t>
    </dgm:pt>
    <dgm:pt modelId="{5E9DD9D4-9848-4BBE-AB25-42D4E795ED84}" type="pres">
      <dgm:prSet presAssocID="{70975CB7-773E-4E5D-B811-6D3C1014E2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48F57C-CE28-4884-8B04-3F29FE6C4451}" type="pres">
      <dgm:prSet presAssocID="{878C7B56-AED0-48AD-AEFF-2B5CF1E23238}" presName="centerShape" presStyleLbl="node0" presStyleIdx="0" presStyleCnt="1" custScaleX="159648" custScaleY="84064"/>
      <dgm:spPr/>
      <dgm:t>
        <a:bodyPr/>
        <a:lstStyle/>
        <a:p>
          <a:endParaRPr lang="ru-RU"/>
        </a:p>
      </dgm:t>
    </dgm:pt>
    <dgm:pt modelId="{E6492731-28FE-4060-B696-8684CE48B803}" type="pres">
      <dgm:prSet presAssocID="{E5B92C5B-612A-4DCB-9C10-F43F6BDE122B}" presName="parTrans" presStyleLbl="sibTrans2D1" presStyleIdx="0" presStyleCnt="6" custScaleX="162397"/>
      <dgm:spPr/>
      <dgm:t>
        <a:bodyPr/>
        <a:lstStyle/>
        <a:p>
          <a:endParaRPr lang="ru-RU"/>
        </a:p>
      </dgm:t>
    </dgm:pt>
    <dgm:pt modelId="{EDFEE6E4-B63E-4360-B54A-F52330D639B3}" type="pres">
      <dgm:prSet presAssocID="{E5B92C5B-612A-4DCB-9C10-F43F6BDE122B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B2B2F855-6422-4F9A-8878-4518A556CDA7}" type="pres">
      <dgm:prSet presAssocID="{09B45597-1CB1-442B-9064-E03F1D6F36FD}" presName="node" presStyleLbl="node1" presStyleIdx="0" presStyleCnt="6" custRadScaleRad="96661" custRadScaleInc="-6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79B6E-808E-4928-A8EE-E64678F017E4}" type="pres">
      <dgm:prSet presAssocID="{AB1273AE-383E-4011-80B9-27F97629741A}" presName="parTrans" presStyleLbl="sibTrans2D1" presStyleIdx="1" presStyleCnt="6" custScaleX="166677"/>
      <dgm:spPr/>
      <dgm:t>
        <a:bodyPr/>
        <a:lstStyle/>
        <a:p>
          <a:endParaRPr lang="ru-RU"/>
        </a:p>
      </dgm:t>
    </dgm:pt>
    <dgm:pt modelId="{8FF91A64-5A82-4BAE-BF30-DADE005F5790}" type="pres">
      <dgm:prSet presAssocID="{AB1273AE-383E-4011-80B9-27F97629741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17816115-6B4F-438B-A169-D8D165D19CA6}" type="pres">
      <dgm:prSet presAssocID="{87A5BC01-3390-4F31-A24D-296DB1A6361E}" presName="node" presStyleLbl="node1" presStyleIdx="1" presStyleCnt="6" custScaleX="114702" custScaleY="111682" custRadScaleRad="165824" custRadScaleInc="24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0B9F7-77F3-4743-9222-A8200A84B4EF}" type="pres">
      <dgm:prSet presAssocID="{36E56CBD-F0E6-46DB-B283-6C866A9317CD}" presName="parTrans" presStyleLbl="sibTrans2D1" presStyleIdx="2" presStyleCnt="6" custScaleX="147851"/>
      <dgm:spPr/>
      <dgm:t>
        <a:bodyPr/>
        <a:lstStyle/>
        <a:p>
          <a:endParaRPr lang="ru-RU"/>
        </a:p>
      </dgm:t>
    </dgm:pt>
    <dgm:pt modelId="{4174C5E4-E9A0-4C33-80E6-B9415A9EACA7}" type="pres">
      <dgm:prSet presAssocID="{36E56CBD-F0E6-46DB-B283-6C866A9317CD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1B8F4D48-4584-4750-8A84-8A5913C3FD1D}" type="pres">
      <dgm:prSet presAssocID="{C8E56152-9939-44DE-8FCA-21368C8B7330}" presName="node" presStyleLbl="node1" presStyleIdx="2" presStyleCnt="6" custScaleX="129367" custScaleY="97799" custRadScaleRad="158840" custRadScaleInc="-27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E55AC-A73E-4AE7-962F-2B74D9CE1D96}" type="pres">
      <dgm:prSet presAssocID="{69961065-A56B-4822-8911-54A7EB21E7A4}" presName="parTrans" presStyleLbl="sibTrans2D1" presStyleIdx="3" presStyleCnt="6" custScaleX="165732"/>
      <dgm:spPr/>
      <dgm:t>
        <a:bodyPr/>
        <a:lstStyle/>
        <a:p>
          <a:endParaRPr lang="ru-RU"/>
        </a:p>
      </dgm:t>
    </dgm:pt>
    <dgm:pt modelId="{886EA263-898E-4D48-9959-104A03EDACF0}" type="pres">
      <dgm:prSet presAssocID="{69961065-A56B-4822-8911-54A7EB21E7A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508BD8FA-B2DE-4543-8E24-CDF231AB67B3}" type="pres">
      <dgm:prSet presAssocID="{A8A47CA8-A2A4-4571-B231-AD40C584E9AA}" presName="node" presStyleLbl="node1" presStyleIdx="3" presStyleCnt="6" custScaleY="80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D6248-C541-4274-8703-16DFBB7EC2F0}" type="pres">
      <dgm:prSet presAssocID="{A0A72D75-2B60-492C-BEA6-9B7B4D51BE77}" presName="parTrans" presStyleLbl="sibTrans2D1" presStyleIdx="4" presStyleCnt="6" custScaleX="150655"/>
      <dgm:spPr/>
      <dgm:t>
        <a:bodyPr/>
        <a:lstStyle/>
        <a:p>
          <a:endParaRPr lang="ru-RU"/>
        </a:p>
      </dgm:t>
    </dgm:pt>
    <dgm:pt modelId="{FB311725-7F10-4C21-861E-3F564C02E15A}" type="pres">
      <dgm:prSet presAssocID="{A0A72D75-2B60-492C-BEA6-9B7B4D51BE77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F21125C-537E-4916-8C78-2B74058C5901}" type="pres">
      <dgm:prSet presAssocID="{5DB75EF2-61EE-4731-AE42-A280477CF2E4}" presName="node" presStyleLbl="node1" presStyleIdx="4" presStyleCnt="6" custRadScaleRad="151513" custRadScaleInc="19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C3CC6-362D-4641-938B-B1B7E0BB0B46}" type="pres">
      <dgm:prSet presAssocID="{9A563939-FC63-44D7-8C0E-B28AF6C1D0CB}" presName="parTrans" presStyleLbl="sibTrans2D1" presStyleIdx="5" presStyleCnt="6" custScaleX="164620"/>
      <dgm:spPr/>
      <dgm:t>
        <a:bodyPr/>
        <a:lstStyle/>
        <a:p>
          <a:endParaRPr lang="ru-RU"/>
        </a:p>
      </dgm:t>
    </dgm:pt>
    <dgm:pt modelId="{559651B6-AA6A-4A60-B841-3BA1776F8C69}" type="pres">
      <dgm:prSet presAssocID="{9A563939-FC63-44D7-8C0E-B28AF6C1D0CB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B9268D54-3F74-40B5-BBB0-CA74FFE72541}" type="pres">
      <dgm:prSet presAssocID="{5E08A1AD-6953-4C33-9E9B-1BDEBF9CD03E}" presName="node" presStyleLbl="node1" presStyleIdx="5" presStyleCnt="6" custRadScaleRad="151870" custRadScaleInc="-25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D6FD60-4D94-4A4C-B685-3409C899BB64}" type="presOf" srcId="{A0A72D75-2B60-492C-BEA6-9B7B4D51BE77}" destId="{FB311725-7F10-4C21-861E-3F564C02E15A}" srcOrd="1" destOrd="0" presId="urn:microsoft.com/office/officeart/2005/8/layout/radial5"/>
    <dgm:cxn modelId="{9E464E4D-22E2-4F11-AC41-E181CF034B03}" srcId="{70975CB7-773E-4E5D-B811-6D3C1014E236}" destId="{AFB464FD-1E49-4113-B154-AD38FE62A880}" srcOrd="2" destOrd="0" parTransId="{575BEA98-9332-4F7C-9C36-4E5D8F488020}" sibTransId="{FBAD703C-46EB-42EC-99A1-77BFE13368E1}"/>
    <dgm:cxn modelId="{655871C0-16BA-4874-9B82-A4AC870A9EB8}" type="presOf" srcId="{A0A72D75-2B60-492C-BEA6-9B7B4D51BE77}" destId="{C9CD6248-C541-4274-8703-16DFBB7EC2F0}" srcOrd="0" destOrd="0" presId="urn:microsoft.com/office/officeart/2005/8/layout/radial5"/>
    <dgm:cxn modelId="{373C1BD1-C363-49EF-9BB6-0EBAAE6AFC32}" type="presOf" srcId="{A8A47CA8-A2A4-4571-B231-AD40C584E9AA}" destId="{508BD8FA-B2DE-4543-8E24-CDF231AB67B3}" srcOrd="0" destOrd="0" presId="urn:microsoft.com/office/officeart/2005/8/layout/radial5"/>
    <dgm:cxn modelId="{8A006F9D-B769-4823-9E82-E3771B4E3EF1}" type="presOf" srcId="{70975CB7-773E-4E5D-B811-6D3C1014E236}" destId="{5E9DD9D4-9848-4BBE-AB25-42D4E795ED84}" srcOrd="0" destOrd="0" presId="urn:microsoft.com/office/officeart/2005/8/layout/radial5"/>
    <dgm:cxn modelId="{0E7EA47A-1889-4212-883C-1949FF09EA73}" type="presOf" srcId="{36E56CBD-F0E6-46DB-B283-6C866A9317CD}" destId="{4174C5E4-E9A0-4C33-80E6-B9415A9EACA7}" srcOrd="1" destOrd="0" presId="urn:microsoft.com/office/officeart/2005/8/layout/radial5"/>
    <dgm:cxn modelId="{E2E3584F-5D55-4D23-A04A-0C7D04B046C9}" type="presOf" srcId="{36E56CBD-F0E6-46DB-B283-6C866A9317CD}" destId="{76E0B9F7-77F3-4743-9222-A8200A84B4EF}" srcOrd="0" destOrd="0" presId="urn:microsoft.com/office/officeart/2005/8/layout/radial5"/>
    <dgm:cxn modelId="{012E2933-4364-4EE5-B823-70DAFF66BD94}" type="presOf" srcId="{5DB75EF2-61EE-4731-AE42-A280477CF2E4}" destId="{2F21125C-537E-4916-8C78-2B74058C5901}" srcOrd="0" destOrd="0" presId="urn:microsoft.com/office/officeart/2005/8/layout/radial5"/>
    <dgm:cxn modelId="{29036AD7-2594-4E31-A70C-5ABE3BE185F4}" srcId="{878C7B56-AED0-48AD-AEFF-2B5CF1E23238}" destId="{5E08A1AD-6953-4C33-9E9B-1BDEBF9CD03E}" srcOrd="5" destOrd="0" parTransId="{9A563939-FC63-44D7-8C0E-B28AF6C1D0CB}" sibTransId="{F068A188-D657-476B-89F1-EF019475E6A4}"/>
    <dgm:cxn modelId="{44D4202E-6C7B-46F3-B377-665F1CCF02CB}" type="presOf" srcId="{5E08A1AD-6953-4C33-9E9B-1BDEBF9CD03E}" destId="{B9268D54-3F74-40B5-BBB0-CA74FFE72541}" srcOrd="0" destOrd="0" presId="urn:microsoft.com/office/officeart/2005/8/layout/radial5"/>
    <dgm:cxn modelId="{B7DFE0E7-B7D3-4A89-AEC2-D2B5DD1591C0}" srcId="{878C7B56-AED0-48AD-AEFF-2B5CF1E23238}" destId="{A8A47CA8-A2A4-4571-B231-AD40C584E9AA}" srcOrd="3" destOrd="0" parTransId="{69961065-A56B-4822-8911-54A7EB21E7A4}" sibTransId="{558F1FBF-3F33-4AF1-A5E3-B57428D98314}"/>
    <dgm:cxn modelId="{FD176452-5425-46A0-AE71-5AF8FB47E233}" srcId="{70975CB7-773E-4E5D-B811-6D3C1014E236}" destId="{878C7B56-AED0-48AD-AEFF-2B5CF1E23238}" srcOrd="0" destOrd="0" parTransId="{25E72C65-CE38-4A02-8AE1-4AFBACCB79CA}" sibTransId="{552FD58B-249A-4F6A-A668-A2A67BD6CDCF}"/>
    <dgm:cxn modelId="{CDE47211-E299-41D1-A716-54641922534C}" type="presOf" srcId="{69961065-A56B-4822-8911-54A7EB21E7A4}" destId="{EDEE55AC-A73E-4AE7-962F-2B74D9CE1D96}" srcOrd="0" destOrd="0" presId="urn:microsoft.com/office/officeart/2005/8/layout/radial5"/>
    <dgm:cxn modelId="{663302C7-3930-40AA-9E96-6957D493A3E2}" type="presOf" srcId="{9A563939-FC63-44D7-8C0E-B28AF6C1D0CB}" destId="{559651B6-AA6A-4A60-B841-3BA1776F8C69}" srcOrd="1" destOrd="0" presId="urn:microsoft.com/office/officeart/2005/8/layout/radial5"/>
    <dgm:cxn modelId="{09DF4442-CB4C-4E84-94EF-78B0D544B8B0}" srcId="{7882E6E3-5921-42D3-8E0D-452448688849}" destId="{E6AB424D-5459-4FA1-9D60-CF130FB52633}" srcOrd="0" destOrd="0" parTransId="{162468CB-F110-4C48-BB3F-93D0156AFFFA}" sibTransId="{02636A5D-AA51-41E3-BC12-83391737B9A3}"/>
    <dgm:cxn modelId="{AFE3B2C0-1A24-4AD2-81E4-8616A0397612}" type="presOf" srcId="{AB1273AE-383E-4011-80B9-27F97629741A}" destId="{8FF91A64-5A82-4BAE-BF30-DADE005F5790}" srcOrd="1" destOrd="0" presId="urn:microsoft.com/office/officeart/2005/8/layout/radial5"/>
    <dgm:cxn modelId="{4689670C-C0F5-405C-AFD5-103D1BBC96C9}" srcId="{878C7B56-AED0-48AD-AEFF-2B5CF1E23238}" destId="{5DB75EF2-61EE-4731-AE42-A280477CF2E4}" srcOrd="4" destOrd="0" parTransId="{A0A72D75-2B60-492C-BEA6-9B7B4D51BE77}" sibTransId="{87802578-C327-450D-835F-73E676971BF1}"/>
    <dgm:cxn modelId="{5A6BB8C6-FDEF-42B6-8EDC-91F5E8C7E36A}" type="presOf" srcId="{9A563939-FC63-44D7-8C0E-B28AF6C1D0CB}" destId="{D64C3CC6-362D-4641-938B-B1B7E0BB0B46}" srcOrd="0" destOrd="0" presId="urn:microsoft.com/office/officeart/2005/8/layout/radial5"/>
    <dgm:cxn modelId="{47422CB4-CD4F-46D9-8670-FE9607280327}" srcId="{70975CB7-773E-4E5D-B811-6D3C1014E236}" destId="{7882E6E3-5921-42D3-8E0D-452448688849}" srcOrd="1" destOrd="0" parTransId="{4FAC50E3-F2E6-4162-8B3D-F2330F969E95}" sibTransId="{96015451-4AE6-43E8-A555-71F8071F0C7B}"/>
    <dgm:cxn modelId="{FA286A7F-3C3C-4EAC-9286-FE37B557A9FE}" type="presOf" srcId="{87A5BC01-3390-4F31-A24D-296DB1A6361E}" destId="{17816115-6B4F-438B-A169-D8D165D19CA6}" srcOrd="0" destOrd="0" presId="urn:microsoft.com/office/officeart/2005/8/layout/radial5"/>
    <dgm:cxn modelId="{1B9CA2B3-5543-48BF-8250-B65AE79D714A}" srcId="{7882E6E3-5921-42D3-8E0D-452448688849}" destId="{6C841F8E-BC33-40E3-8421-CAAB1B598C79}" srcOrd="1" destOrd="0" parTransId="{0276E945-F85A-490E-BB7C-9C6C546D79E5}" sibTransId="{99035A4B-5A71-4BE1-8C83-472888C55029}"/>
    <dgm:cxn modelId="{731B3D61-6447-447B-8EFD-AF4D49756666}" type="presOf" srcId="{E5B92C5B-612A-4DCB-9C10-F43F6BDE122B}" destId="{E6492731-28FE-4060-B696-8684CE48B803}" srcOrd="0" destOrd="0" presId="urn:microsoft.com/office/officeart/2005/8/layout/radial5"/>
    <dgm:cxn modelId="{B0354C45-D878-4400-98BD-C0A4BFD5D1FE}" type="presOf" srcId="{69961065-A56B-4822-8911-54A7EB21E7A4}" destId="{886EA263-898E-4D48-9959-104A03EDACF0}" srcOrd="1" destOrd="0" presId="urn:microsoft.com/office/officeart/2005/8/layout/radial5"/>
    <dgm:cxn modelId="{95A712B2-3F36-488E-8109-E8E7E8436200}" type="presOf" srcId="{E5B92C5B-612A-4DCB-9C10-F43F6BDE122B}" destId="{EDFEE6E4-B63E-4360-B54A-F52330D639B3}" srcOrd="1" destOrd="0" presId="urn:microsoft.com/office/officeart/2005/8/layout/radial5"/>
    <dgm:cxn modelId="{0D01B1FA-5070-4E84-9411-835B6E38059F}" type="presOf" srcId="{878C7B56-AED0-48AD-AEFF-2B5CF1E23238}" destId="{5748F57C-CE28-4884-8B04-3F29FE6C4451}" srcOrd="0" destOrd="0" presId="urn:microsoft.com/office/officeart/2005/8/layout/radial5"/>
    <dgm:cxn modelId="{979278D9-4C10-41F0-84D8-FE82D27C9862}" srcId="{878C7B56-AED0-48AD-AEFF-2B5CF1E23238}" destId="{C8E56152-9939-44DE-8FCA-21368C8B7330}" srcOrd="2" destOrd="0" parTransId="{36E56CBD-F0E6-46DB-B283-6C866A9317CD}" sibTransId="{AEA5B48A-4C11-4A90-AD94-C1D34FE392CD}"/>
    <dgm:cxn modelId="{F68957D1-95A0-49BB-A566-FC14FE0CE2F9}" srcId="{AFB464FD-1E49-4113-B154-AD38FE62A880}" destId="{F9C440D6-4F22-41AE-8933-2F29C8598505}" srcOrd="1" destOrd="0" parTransId="{706F7E4D-5104-4F1E-A09E-4DC1DE733E05}" sibTransId="{3B3F6E76-9857-4DC2-9066-1D687DEE3B76}"/>
    <dgm:cxn modelId="{92138AD5-CE86-4B82-9908-37763170F052}" srcId="{878C7B56-AED0-48AD-AEFF-2B5CF1E23238}" destId="{87A5BC01-3390-4F31-A24D-296DB1A6361E}" srcOrd="1" destOrd="0" parTransId="{AB1273AE-383E-4011-80B9-27F97629741A}" sibTransId="{02A6D912-370A-4013-A9A6-A1D0726AF7AD}"/>
    <dgm:cxn modelId="{32BCC1F8-7281-410C-BD1C-933ED3781676}" type="presOf" srcId="{09B45597-1CB1-442B-9064-E03F1D6F36FD}" destId="{B2B2F855-6422-4F9A-8878-4518A556CDA7}" srcOrd="0" destOrd="0" presId="urn:microsoft.com/office/officeart/2005/8/layout/radial5"/>
    <dgm:cxn modelId="{60BB781B-1D98-4EC7-B7C6-04096A5B7EA1}" srcId="{878C7B56-AED0-48AD-AEFF-2B5CF1E23238}" destId="{09B45597-1CB1-442B-9064-E03F1D6F36FD}" srcOrd="0" destOrd="0" parTransId="{E5B92C5B-612A-4DCB-9C10-F43F6BDE122B}" sibTransId="{6F012D13-B3EC-40C7-A46D-6DF7EC6B0948}"/>
    <dgm:cxn modelId="{0BA279EF-D268-4EBE-B0E7-30033759581E}" type="presOf" srcId="{C8E56152-9939-44DE-8FCA-21368C8B7330}" destId="{1B8F4D48-4584-4750-8A84-8A5913C3FD1D}" srcOrd="0" destOrd="0" presId="urn:microsoft.com/office/officeart/2005/8/layout/radial5"/>
    <dgm:cxn modelId="{C3E90270-8517-4880-B0C3-6EDA42C80C64}" type="presOf" srcId="{AB1273AE-383E-4011-80B9-27F97629741A}" destId="{E7779B6E-808E-4928-A8EE-E64678F017E4}" srcOrd="0" destOrd="0" presId="urn:microsoft.com/office/officeart/2005/8/layout/radial5"/>
    <dgm:cxn modelId="{DB33B699-296E-404E-8F41-13AF471E0B36}" srcId="{AFB464FD-1E49-4113-B154-AD38FE62A880}" destId="{E0F4534C-08DD-4461-9036-B1A45336C0D5}" srcOrd="0" destOrd="0" parTransId="{49C34F27-E253-4EC1-AFC9-F4FB8D6B2414}" sibTransId="{F4F1EB0E-5D18-4D98-9A74-0B02F536DD80}"/>
    <dgm:cxn modelId="{EBD7F757-4841-43D5-B980-0ADAD29AD643}" type="presParOf" srcId="{5E9DD9D4-9848-4BBE-AB25-42D4E795ED84}" destId="{5748F57C-CE28-4884-8B04-3F29FE6C4451}" srcOrd="0" destOrd="0" presId="urn:microsoft.com/office/officeart/2005/8/layout/radial5"/>
    <dgm:cxn modelId="{D235462D-F8E0-4338-90C7-55268ADD9C18}" type="presParOf" srcId="{5E9DD9D4-9848-4BBE-AB25-42D4E795ED84}" destId="{E6492731-28FE-4060-B696-8684CE48B803}" srcOrd="1" destOrd="0" presId="urn:microsoft.com/office/officeart/2005/8/layout/radial5"/>
    <dgm:cxn modelId="{EE7E166B-55DD-4AB7-B9BB-75D87FE754A5}" type="presParOf" srcId="{E6492731-28FE-4060-B696-8684CE48B803}" destId="{EDFEE6E4-B63E-4360-B54A-F52330D639B3}" srcOrd="0" destOrd="0" presId="urn:microsoft.com/office/officeart/2005/8/layout/radial5"/>
    <dgm:cxn modelId="{28C99ABD-CF7A-4A92-BE5F-E9B7FE8A8F6E}" type="presParOf" srcId="{5E9DD9D4-9848-4BBE-AB25-42D4E795ED84}" destId="{B2B2F855-6422-4F9A-8878-4518A556CDA7}" srcOrd="2" destOrd="0" presId="urn:microsoft.com/office/officeart/2005/8/layout/radial5"/>
    <dgm:cxn modelId="{482FFFB0-7F02-4CA6-846F-F50D027F2B48}" type="presParOf" srcId="{5E9DD9D4-9848-4BBE-AB25-42D4E795ED84}" destId="{E7779B6E-808E-4928-A8EE-E64678F017E4}" srcOrd="3" destOrd="0" presId="urn:microsoft.com/office/officeart/2005/8/layout/radial5"/>
    <dgm:cxn modelId="{08504996-C615-4B34-94C2-FB9305D19612}" type="presParOf" srcId="{E7779B6E-808E-4928-A8EE-E64678F017E4}" destId="{8FF91A64-5A82-4BAE-BF30-DADE005F5790}" srcOrd="0" destOrd="0" presId="urn:microsoft.com/office/officeart/2005/8/layout/radial5"/>
    <dgm:cxn modelId="{42E15AF0-A54B-4530-8AEF-BA46763C8077}" type="presParOf" srcId="{5E9DD9D4-9848-4BBE-AB25-42D4E795ED84}" destId="{17816115-6B4F-438B-A169-D8D165D19CA6}" srcOrd="4" destOrd="0" presId="urn:microsoft.com/office/officeart/2005/8/layout/radial5"/>
    <dgm:cxn modelId="{A380D3E2-865B-4EA9-B242-E43DD957318A}" type="presParOf" srcId="{5E9DD9D4-9848-4BBE-AB25-42D4E795ED84}" destId="{76E0B9F7-77F3-4743-9222-A8200A84B4EF}" srcOrd="5" destOrd="0" presId="urn:microsoft.com/office/officeart/2005/8/layout/radial5"/>
    <dgm:cxn modelId="{56EA1D1F-E79A-4DB1-B92A-29A7B61DA9A5}" type="presParOf" srcId="{76E0B9F7-77F3-4743-9222-A8200A84B4EF}" destId="{4174C5E4-E9A0-4C33-80E6-B9415A9EACA7}" srcOrd="0" destOrd="0" presId="urn:microsoft.com/office/officeart/2005/8/layout/radial5"/>
    <dgm:cxn modelId="{F573D9A8-727E-4CB5-8E83-18747146CD48}" type="presParOf" srcId="{5E9DD9D4-9848-4BBE-AB25-42D4E795ED84}" destId="{1B8F4D48-4584-4750-8A84-8A5913C3FD1D}" srcOrd="6" destOrd="0" presId="urn:microsoft.com/office/officeart/2005/8/layout/radial5"/>
    <dgm:cxn modelId="{BD262B19-7FBB-4912-B713-158A81529FD6}" type="presParOf" srcId="{5E9DD9D4-9848-4BBE-AB25-42D4E795ED84}" destId="{EDEE55AC-A73E-4AE7-962F-2B74D9CE1D96}" srcOrd="7" destOrd="0" presId="urn:microsoft.com/office/officeart/2005/8/layout/radial5"/>
    <dgm:cxn modelId="{2D5B619D-8D83-490A-BFC6-B5635AD86402}" type="presParOf" srcId="{EDEE55AC-A73E-4AE7-962F-2B74D9CE1D96}" destId="{886EA263-898E-4D48-9959-104A03EDACF0}" srcOrd="0" destOrd="0" presId="urn:microsoft.com/office/officeart/2005/8/layout/radial5"/>
    <dgm:cxn modelId="{2C24CA3E-1B5E-4A22-BC46-6579664AADEB}" type="presParOf" srcId="{5E9DD9D4-9848-4BBE-AB25-42D4E795ED84}" destId="{508BD8FA-B2DE-4543-8E24-CDF231AB67B3}" srcOrd="8" destOrd="0" presId="urn:microsoft.com/office/officeart/2005/8/layout/radial5"/>
    <dgm:cxn modelId="{5E5854AA-D3B3-4ABA-8733-8B7DC891D10C}" type="presParOf" srcId="{5E9DD9D4-9848-4BBE-AB25-42D4E795ED84}" destId="{C9CD6248-C541-4274-8703-16DFBB7EC2F0}" srcOrd="9" destOrd="0" presId="urn:microsoft.com/office/officeart/2005/8/layout/radial5"/>
    <dgm:cxn modelId="{26DBA95F-AFA6-46C2-8F11-3900BB19A88B}" type="presParOf" srcId="{C9CD6248-C541-4274-8703-16DFBB7EC2F0}" destId="{FB311725-7F10-4C21-861E-3F564C02E15A}" srcOrd="0" destOrd="0" presId="urn:microsoft.com/office/officeart/2005/8/layout/radial5"/>
    <dgm:cxn modelId="{F1EE184E-18BD-4460-B2A8-77E43F4E59E4}" type="presParOf" srcId="{5E9DD9D4-9848-4BBE-AB25-42D4E795ED84}" destId="{2F21125C-537E-4916-8C78-2B74058C5901}" srcOrd="10" destOrd="0" presId="urn:microsoft.com/office/officeart/2005/8/layout/radial5"/>
    <dgm:cxn modelId="{8F500D38-DFA9-4F9B-845A-01AAA5A33D4B}" type="presParOf" srcId="{5E9DD9D4-9848-4BBE-AB25-42D4E795ED84}" destId="{D64C3CC6-362D-4641-938B-B1B7E0BB0B46}" srcOrd="11" destOrd="0" presId="urn:microsoft.com/office/officeart/2005/8/layout/radial5"/>
    <dgm:cxn modelId="{AE070306-20A2-4762-A7DA-C66C9A373F2C}" type="presParOf" srcId="{D64C3CC6-362D-4641-938B-B1B7E0BB0B46}" destId="{559651B6-AA6A-4A60-B841-3BA1776F8C69}" srcOrd="0" destOrd="0" presId="urn:microsoft.com/office/officeart/2005/8/layout/radial5"/>
    <dgm:cxn modelId="{99D41E45-FF0A-4A9C-9CB9-CDCEC2874FB1}" type="presParOf" srcId="{5E9DD9D4-9848-4BBE-AB25-42D4E795ED84}" destId="{B9268D54-3F74-40B5-BBB0-CA74FFE7254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5EFC6-E31B-45CD-8896-F80EDF54D588}" type="doc">
      <dgm:prSet loTypeId="urn:microsoft.com/office/officeart/2005/8/layout/process4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326C3CF-5BC6-4A8D-BAD5-85754A2E0B54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Поиск</a:t>
          </a:r>
          <a:endParaRPr lang="ru-RU" sz="3200" b="1" dirty="0">
            <a:solidFill>
              <a:schemeClr val="bg1"/>
            </a:solidFill>
          </a:endParaRPr>
        </a:p>
      </dgm:t>
    </dgm:pt>
    <dgm:pt modelId="{75F29FFC-209C-45FD-BA77-2771C73A645D}" type="parTrans" cxnId="{DD891CDA-78B1-46B6-91B1-8C6BDD8C9E30}">
      <dgm:prSet/>
      <dgm:spPr/>
      <dgm:t>
        <a:bodyPr/>
        <a:lstStyle/>
        <a:p>
          <a:endParaRPr lang="ru-RU"/>
        </a:p>
      </dgm:t>
    </dgm:pt>
    <dgm:pt modelId="{36CB3BD6-FFAF-493D-B494-F0C4D18AC37F}" type="sibTrans" cxnId="{DD891CDA-78B1-46B6-91B1-8C6BDD8C9E30}">
      <dgm:prSet/>
      <dgm:spPr/>
      <dgm:t>
        <a:bodyPr/>
        <a:lstStyle/>
        <a:p>
          <a:endParaRPr lang="ru-RU"/>
        </a:p>
      </dgm:t>
    </dgm:pt>
    <dgm:pt modelId="{2F3D6C10-143A-4D75-A3B6-A1B739DCAB3F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800" i="1" dirty="0" smtClean="0"/>
            <a:t>Поиск по автору, месту работы. Выделение нужной публикации</a:t>
          </a:r>
          <a:endParaRPr lang="ru-RU" sz="1200" i="1" dirty="0"/>
        </a:p>
      </dgm:t>
    </dgm:pt>
    <dgm:pt modelId="{FE8C84B0-7DEC-42F1-9D1A-4FC0F25CD30F}" type="parTrans" cxnId="{461952FD-629A-4DDB-8040-21F7B8898C4A}">
      <dgm:prSet/>
      <dgm:spPr/>
      <dgm:t>
        <a:bodyPr/>
        <a:lstStyle/>
        <a:p>
          <a:endParaRPr lang="ru-RU"/>
        </a:p>
      </dgm:t>
    </dgm:pt>
    <dgm:pt modelId="{38B542F8-F8CD-480F-A1F2-65D888D99DBA}" type="sibTrans" cxnId="{461952FD-629A-4DDB-8040-21F7B8898C4A}">
      <dgm:prSet/>
      <dgm:spPr/>
      <dgm:t>
        <a:bodyPr/>
        <a:lstStyle/>
        <a:p>
          <a:endParaRPr lang="ru-RU"/>
        </a:p>
      </dgm:t>
    </dgm:pt>
    <dgm:pt modelId="{AB757B43-99DE-417E-83F8-AADA3A0B31A1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3200" b="1" baseline="0" dirty="0" smtClean="0">
              <a:solidFill>
                <a:schemeClr val="bg1"/>
              </a:solidFill>
            </a:rPr>
            <a:t>Заимствование</a:t>
          </a:r>
          <a:endParaRPr lang="ru-RU" sz="3200" b="1" baseline="0" dirty="0">
            <a:solidFill>
              <a:schemeClr val="bg1"/>
            </a:solidFill>
          </a:endParaRPr>
        </a:p>
      </dgm:t>
    </dgm:pt>
    <dgm:pt modelId="{876D0944-2AC3-444B-8B91-4BF634AA6830}" type="parTrans" cxnId="{27E0C00C-5647-45EB-A294-7669BEA1A337}">
      <dgm:prSet/>
      <dgm:spPr/>
      <dgm:t>
        <a:bodyPr/>
        <a:lstStyle/>
        <a:p>
          <a:endParaRPr lang="ru-RU"/>
        </a:p>
      </dgm:t>
    </dgm:pt>
    <dgm:pt modelId="{99F384F3-33B8-4973-A0B6-D3A9CA0BEB9C}" type="sibTrans" cxnId="{27E0C00C-5647-45EB-A294-7669BEA1A337}">
      <dgm:prSet/>
      <dgm:spPr/>
      <dgm:t>
        <a:bodyPr/>
        <a:lstStyle/>
        <a:p>
          <a:endParaRPr lang="ru-RU"/>
        </a:p>
      </dgm:t>
    </dgm:pt>
    <dgm:pt modelId="{F4ECBEA7-8B3A-4EFD-AE1E-BEBD5CCD727E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i="1" dirty="0" smtClean="0"/>
            <a:t>Сохранение записи в табличном или текстовом виде</a:t>
          </a:r>
          <a:endParaRPr lang="ru-RU" i="1" dirty="0"/>
        </a:p>
      </dgm:t>
    </dgm:pt>
    <dgm:pt modelId="{2351D0FE-45A2-42DD-B2CC-414234D613AD}" type="parTrans" cxnId="{619207A8-A454-480C-82B2-8AA9177794FE}">
      <dgm:prSet/>
      <dgm:spPr/>
      <dgm:t>
        <a:bodyPr/>
        <a:lstStyle/>
        <a:p>
          <a:endParaRPr lang="ru-RU"/>
        </a:p>
      </dgm:t>
    </dgm:pt>
    <dgm:pt modelId="{1A71F093-5063-4C91-ACCA-A53CE556BE0E}" type="sibTrans" cxnId="{619207A8-A454-480C-82B2-8AA9177794FE}">
      <dgm:prSet/>
      <dgm:spPr/>
      <dgm:t>
        <a:bodyPr/>
        <a:lstStyle/>
        <a:p>
          <a:endParaRPr lang="ru-RU"/>
        </a:p>
      </dgm:t>
    </dgm:pt>
    <dgm:pt modelId="{431AA570-C20E-475B-9DED-9289A21F44F3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Интеграция</a:t>
          </a:r>
          <a:endParaRPr lang="ru-RU" sz="3200" b="1" dirty="0">
            <a:solidFill>
              <a:schemeClr val="bg1"/>
            </a:solidFill>
          </a:endParaRPr>
        </a:p>
      </dgm:t>
    </dgm:pt>
    <dgm:pt modelId="{144A7430-276B-4304-9289-835C58726E25}" type="parTrans" cxnId="{C13455A7-F88E-49FF-B091-3A9C724828E1}">
      <dgm:prSet/>
      <dgm:spPr/>
      <dgm:t>
        <a:bodyPr/>
        <a:lstStyle/>
        <a:p>
          <a:endParaRPr lang="ru-RU"/>
        </a:p>
      </dgm:t>
    </dgm:pt>
    <dgm:pt modelId="{4CC132D2-48F7-4A01-9B96-F0DF277B5CFA}" type="sibTrans" cxnId="{C13455A7-F88E-49FF-B091-3A9C724828E1}">
      <dgm:prSet/>
      <dgm:spPr/>
      <dgm:t>
        <a:bodyPr/>
        <a:lstStyle/>
        <a:p>
          <a:endParaRPr lang="ru-RU"/>
        </a:p>
      </dgm:t>
    </dgm:pt>
    <dgm:pt modelId="{CA2C752A-CB05-48ED-B356-3C45840AADCA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i="1" dirty="0" smtClean="0"/>
            <a:t>Преобразование записи с разбивкой по полям БД </a:t>
          </a:r>
          <a:endParaRPr lang="ru-RU" i="1" dirty="0"/>
        </a:p>
      </dgm:t>
    </dgm:pt>
    <dgm:pt modelId="{F8C31D93-1398-4476-BD22-D6B748494A6D}" type="parTrans" cxnId="{680B4A23-4D03-4E09-ACFD-5B4ED290F6CD}">
      <dgm:prSet/>
      <dgm:spPr/>
      <dgm:t>
        <a:bodyPr/>
        <a:lstStyle/>
        <a:p>
          <a:endParaRPr lang="ru-RU"/>
        </a:p>
      </dgm:t>
    </dgm:pt>
    <dgm:pt modelId="{400DE0A8-8AB3-48D9-9CA3-73BDB3AD7193}" type="sibTrans" cxnId="{680B4A23-4D03-4E09-ACFD-5B4ED290F6CD}">
      <dgm:prSet/>
      <dgm:spPr/>
      <dgm:t>
        <a:bodyPr/>
        <a:lstStyle/>
        <a:p>
          <a:endParaRPr lang="ru-RU"/>
        </a:p>
      </dgm:t>
    </dgm:pt>
    <dgm:pt modelId="{55F1ECAF-1227-46F2-A774-F2C905C8F0E5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Links Article Match Retrieval (AMR) service</a:t>
          </a:r>
          <a:endParaRPr lang="ru-RU" sz="2800" b="1" i="1" dirty="0">
            <a:solidFill>
              <a:schemeClr val="bg2"/>
            </a:solidFill>
          </a:endParaRPr>
        </a:p>
      </dgm:t>
    </dgm:pt>
    <dgm:pt modelId="{F4AB2F97-F785-4F3E-86ED-180CE5482DC4}" type="parTrans" cxnId="{51337A3A-0AB3-43E1-9524-991AF59F2789}">
      <dgm:prSet/>
      <dgm:spPr/>
      <dgm:t>
        <a:bodyPr/>
        <a:lstStyle/>
        <a:p>
          <a:endParaRPr lang="ru-RU"/>
        </a:p>
      </dgm:t>
    </dgm:pt>
    <dgm:pt modelId="{1E299FE7-E2C9-4C05-8C67-E0D403C8D30E}" type="sibTrans" cxnId="{51337A3A-0AB3-43E1-9524-991AF59F2789}">
      <dgm:prSet/>
      <dgm:spPr/>
      <dgm:t>
        <a:bodyPr/>
        <a:lstStyle/>
        <a:p>
          <a:endParaRPr lang="ru-RU"/>
        </a:p>
      </dgm:t>
    </dgm:pt>
    <dgm:pt modelId="{5114DCE8-166D-4310-8C61-8504988C3F34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i="1" dirty="0" smtClean="0"/>
            <a:t>Динамическое снятие показателей цитирования </a:t>
          </a:r>
          <a:endParaRPr lang="ru-RU" i="1" dirty="0"/>
        </a:p>
      </dgm:t>
    </dgm:pt>
    <dgm:pt modelId="{A8A5900A-45D8-42A1-8987-C4B50D9ED690}" type="parTrans" cxnId="{587F1767-9D32-489A-93CD-5500F694E53B}">
      <dgm:prSet/>
      <dgm:spPr/>
    </dgm:pt>
    <dgm:pt modelId="{D841CBA3-B526-4C2A-A2C7-15C99735F7C1}" type="sibTrans" cxnId="{587F1767-9D32-489A-93CD-5500F694E53B}">
      <dgm:prSet/>
      <dgm:spPr/>
    </dgm:pt>
    <dgm:pt modelId="{3B273D95-B4E2-4A5E-817F-36E552D08273}" type="pres">
      <dgm:prSet presAssocID="{9545EFC6-E31B-45CD-8896-F80EDF54D5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3D3131-6627-48DD-BA88-155BB06B252D}" type="pres">
      <dgm:prSet presAssocID="{55F1ECAF-1227-46F2-A774-F2C905C8F0E5}" presName="boxAndChildren" presStyleCnt="0"/>
      <dgm:spPr/>
    </dgm:pt>
    <dgm:pt modelId="{89C8AB29-AE6B-42C8-8E9E-3784F9CFE85A}" type="pres">
      <dgm:prSet presAssocID="{55F1ECAF-1227-46F2-A774-F2C905C8F0E5}" presName="parentTextBox" presStyleLbl="node1" presStyleIdx="0" presStyleCnt="4"/>
      <dgm:spPr/>
      <dgm:t>
        <a:bodyPr/>
        <a:lstStyle/>
        <a:p>
          <a:endParaRPr lang="ru-RU"/>
        </a:p>
      </dgm:t>
    </dgm:pt>
    <dgm:pt modelId="{9BEE7E4D-9F86-499F-9698-D68BAC566CB0}" type="pres">
      <dgm:prSet presAssocID="{55F1ECAF-1227-46F2-A774-F2C905C8F0E5}" presName="entireBox" presStyleLbl="node1" presStyleIdx="0" presStyleCnt="4"/>
      <dgm:spPr/>
      <dgm:t>
        <a:bodyPr/>
        <a:lstStyle/>
        <a:p>
          <a:endParaRPr lang="ru-RU"/>
        </a:p>
      </dgm:t>
    </dgm:pt>
    <dgm:pt modelId="{21DEBA3A-7F13-48B7-8768-647B98F411E0}" type="pres">
      <dgm:prSet presAssocID="{55F1ECAF-1227-46F2-A774-F2C905C8F0E5}" presName="descendantBox" presStyleCnt="0"/>
      <dgm:spPr/>
    </dgm:pt>
    <dgm:pt modelId="{F5BD2F1A-E825-40D0-9D9C-46DFD52AE993}" type="pres">
      <dgm:prSet presAssocID="{5114DCE8-166D-4310-8C61-8504988C3F34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9937E-EC10-40E8-911F-1B5321ED864C}" type="pres">
      <dgm:prSet presAssocID="{4CC132D2-48F7-4A01-9B96-F0DF277B5CFA}" presName="sp" presStyleCnt="0"/>
      <dgm:spPr/>
    </dgm:pt>
    <dgm:pt modelId="{5438267F-3D03-4987-B534-1DEEA387E383}" type="pres">
      <dgm:prSet presAssocID="{431AA570-C20E-475B-9DED-9289A21F44F3}" presName="arrowAndChildren" presStyleCnt="0"/>
      <dgm:spPr/>
    </dgm:pt>
    <dgm:pt modelId="{2F268B5B-CFE3-433F-9BCF-BB7836F34B16}" type="pres">
      <dgm:prSet presAssocID="{431AA570-C20E-475B-9DED-9289A21F44F3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F7B40D45-EDE4-4098-AA39-D08B85778ECE}" type="pres">
      <dgm:prSet presAssocID="{431AA570-C20E-475B-9DED-9289A21F44F3}" presName="arrow" presStyleLbl="node1" presStyleIdx="1" presStyleCnt="4"/>
      <dgm:spPr/>
      <dgm:t>
        <a:bodyPr/>
        <a:lstStyle/>
        <a:p>
          <a:endParaRPr lang="ru-RU"/>
        </a:p>
      </dgm:t>
    </dgm:pt>
    <dgm:pt modelId="{C6115D69-257E-46E7-B568-80BEAA37E04F}" type="pres">
      <dgm:prSet presAssocID="{431AA570-C20E-475B-9DED-9289A21F44F3}" presName="descendantArrow" presStyleCnt="0"/>
      <dgm:spPr/>
    </dgm:pt>
    <dgm:pt modelId="{6523C086-1057-4094-82B7-6FFBF38B22ED}" type="pres">
      <dgm:prSet presAssocID="{CA2C752A-CB05-48ED-B356-3C45840AADCA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12E56-A638-4865-9955-4BEEC5885601}" type="pres">
      <dgm:prSet presAssocID="{99F384F3-33B8-4973-A0B6-D3A9CA0BEB9C}" presName="sp" presStyleCnt="0"/>
      <dgm:spPr/>
    </dgm:pt>
    <dgm:pt modelId="{2CE17C42-B493-40A8-B73F-BE86980D83F1}" type="pres">
      <dgm:prSet presAssocID="{AB757B43-99DE-417E-83F8-AADA3A0B31A1}" presName="arrowAndChildren" presStyleCnt="0"/>
      <dgm:spPr/>
    </dgm:pt>
    <dgm:pt modelId="{C55158EA-7BBF-4B67-A794-DCC2FDB9CAEE}" type="pres">
      <dgm:prSet presAssocID="{AB757B43-99DE-417E-83F8-AADA3A0B31A1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F2EF4F7B-01A7-449B-9733-4F27EFCFCAC9}" type="pres">
      <dgm:prSet presAssocID="{AB757B43-99DE-417E-83F8-AADA3A0B31A1}" presName="arrow" presStyleLbl="node1" presStyleIdx="2" presStyleCnt="4"/>
      <dgm:spPr/>
      <dgm:t>
        <a:bodyPr/>
        <a:lstStyle/>
        <a:p>
          <a:endParaRPr lang="ru-RU"/>
        </a:p>
      </dgm:t>
    </dgm:pt>
    <dgm:pt modelId="{0B8D3FB9-AFA1-444C-BC58-B94F44A7F4F9}" type="pres">
      <dgm:prSet presAssocID="{AB757B43-99DE-417E-83F8-AADA3A0B31A1}" presName="descendantArrow" presStyleCnt="0"/>
      <dgm:spPr/>
    </dgm:pt>
    <dgm:pt modelId="{6149B189-15E5-4D46-909E-C19147C29B8A}" type="pres">
      <dgm:prSet presAssocID="{F4ECBEA7-8B3A-4EFD-AE1E-BEBD5CCD727E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25775-E6CD-4B1B-851D-5F8B01C8D9E7}" type="pres">
      <dgm:prSet presAssocID="{36CB3BD6-FFAF-493D-B494-F0C4D18AC37F}" presName="sp" presStyleCnt="0"/>
      <dgm:spPr/>
    </dgm:pt>
    <dgm:pt modelId="{AB46809A-E0A8-4FDC-B65D-F91F9E1AB13F}" type="pres">
      <dgm:prSet presAssocID="{5326C3CF-5BC6-4A8D-BAD5-85754A2E0B54}" presName="arrowAndChildren" presStyleCnt="0"/>
      <dgm:spPr/>
    </dgm:pt>
    <dgm:pt modelId="{994DB0C3-3958-4145-8CBC-35042BEE3D9C}" type="pres">
      <dgm:prSet presAssocID="{5326C3CF-5BC6-4A8D-BAD5-85754A2E0B54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E7779793-3EB5-45FD-A348-8697ACB7FA0F}" type="pres">
      <dgm:prSet presAssocID="{5326C3CF-5BC6-4A8D-BAD5-85754A2E0B54}" presName="arrow" presStyleLbl="node1" presStyleIdx="3" presStyleCnt="4"/>
      <dgm:spPr/>
      <dgm:t>
        <a:bodyPr/>
        <a:lstStyle/>
        <a:p>
          <a:endParaRPr lang="ru-RU"/>
        </a:p>
      </dgm:t>
    </dgm:pt>
    <dgm:pt modelId="{1E0FCA78-0EF6-47D2-9F60-56592A0D24EE}" type="pres">
      <dgm:prSet presAssocID="{5326C3CF-5BC6-4A8D-BAD5-85754A2E0B54}" presName="descendantArrow" presStyleCnt="0"/>
      <dgm:spPr/>
    </dgm:pt>
    <dgm:pt modelId="{39B0CDD4-F4B6-411E-84DB-CD6673172FCF}" type="pres">
      <dgm:prSet presAssocID="{2F3D6C10-143A-4D75-A3B6-A1B739DCAB3F}" presName="childTextArrow" presStyleLbl="fgAccFollowNode1" presStyleIdx="3" presStyleCnt="4" custScaleX="2000000" custScaleY="100033" custLinFactNeighborX="-256" custLinFactNeighborY="-7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36C69F-5E6D-42C0-9D24-4247A5E73481}" type="presOf" srcId="{55F1ECAF-1227-46F2-A774-F2C905C8F0E5}" destId="{9BEE7E4D-9F86-499F-9698-D68BAC566CB0}" srcOrd="1" destOrd="0" presId="urn:microsoft.com/office/officeart/2005/8/layout/process4"/>
    <dgm:cxn modelId="{27E0C00C-5647-45EB-A294-7669BEA1A337}" srcId="{9545EFC6-E31B-45CD-8896-F80EDF54D588}" destId="{AB757B43-99DE-417E-83F8-AADA3A0B31A1}" srcOrd="1" destOrd="0" parTransId="{876D0944-2AC3-444B-8B91-4BF634AA6830}" sibTransId="{99F384F3-33B8-4973-A0B6-D3A9CA0BEB9C}"/>
    <dgm:cxn modelId="{5418A737-06F4-437D-A6AA-56D9A53D1343}" type="presOf" srcId="{55F1ECAF-1227-46F2-A774-F2C905C8F0E5}" destId="{89C8AB29-AE6B-42C8-8E9E-3784F9CFE85A}" srcOrd="0" destOrd="0" presId="urn:microsoft.com/office/officeart/2005/8/layout/process4"/>
    <dgm:cxn modelId="{461952FD-629A-4DDB-8040-21F7B8898C4A}" srcId="{5326C3CF-5BC6-4A8D-BAD5-85754A2E0B54}" destId="{2F3D6C10-143A-4D75-A3B6-A1B739DCAB3F}" srcOrd="0" destOrd="0" parTransId="{FE8C84B0-7DEC-42F1-9D1A-4FC0F25CD30F}" sibTransId="{38B542F8-F8CD-480F-A1F2-65D888D99DBA}"/>
    <dgm:cxn modelId="{C116CAB0-95EC-474A-8A6F-897889CA9050}" type="presOf" srcId="{5114DCE8-166D-4310-8C61-8504988C3F34}" destId="{F5BD2F1A-E825-40D0-9D9C-46DFD52AE993}" srcOrd="0" destOrd="0" presId="urn:microsoft.com/office/officeart/2005/8/layout/process4"/>
    <dgm:cxn modelId="{DD891CDA-78B1-46B6-91B1-8C6BDD8C9E30}" srcId="{9545EFC6-E31B-45CD-8896-F80EDF54D588}" destId="{5326C3CF-5BC6-4A8D-BAD5-85754A2E0B54}" srcOrd="0" destOrd="0" parTransId="{75F29FFC-209C-45FD-BA77-2771C73A645D}" sibTransId="{36CB3BD6-FFAF-493D-B494-F0C4D18AC37F}"/>
    <dgm:cxn modelId="{5F70E2E2-D4C3-4C36-BE3C-E13BCDA61B2D}" type="presOf" srcId="{2F3D6C10-143A-4D75-A3B6-A1B739DCAB3F}" destId="{39B0CDD4-F4B6-411E-84DB-CD6673172FCF}" srcOrd="0" destOrd="0" presId="urn:microsoft.com/office/officeart/2005/8/layout/process4"/>
    <dgm:cxn modelId="{51337A3A-0AB3-43E1-9524-991AF59F2789}" srcId="{9545EFC6-E31B-45CD-8896-F80EDF54D588}" destId="{55F1ECAF-1227-46F2-A774-F2C905C8F0E5}" srcOrd="3" destOrd="0" parTransId="{F4AB2F97-F785-4F3E-86ED-180CE5482DC4}" sibTransId="{1E299FE7-E2C9-4C05-8C67-E0D403C8D30E}"/>
    <dgm:cxn modelId="{836A1B27-7133-428C-A1A2-5DC375A2CF09}" type="presOf" srcId="{AB757B43-99DE-417E-83F8-AADA3A0B31A1}" destId="{F2EF4F7B-01A7-449B-9733-4F27EFCFCAC9}" srcOrd="1" destOrd="0" presId="urn:microsoft.com/office/officeart/2005/8/layout/process4"/>
    <dgm:cxn modelId="{E1DD4928-638C-4EF0-966E-9ED85EFC7C68}" type="presOf" srcId="{431AA570-C20E-475B-9DED-9289A21F44F3}" destId="{2F268B5B-CFE3-433F-9BCF-BB7836F34B16}" srcOrd="0" destOrd="0" presId="urn:microsoft.com/office/officeart/2005/8/layout/process4"/>
    <dgm:cxn modelId="{25EE8F8B-3770-461C-9FE3-3C7F35941480}" type="presOf" srcId="{9545EFC6-E31B-45CD-8896-F80EDF54D588}" destId="{3B273D95-B4E2-4A5E-817F-36E552D08273}" srcOrd="0" destOrd="0" presId="urn:microsoft.com/office/officeart/2005/8/layout/process4"/>
    <dgm:cxn modelId="{F2C2D84E-8DA0-4AD1-850A-0C69ED63131A}" type="presOf" srcId="{AB757B43-99DE-417E-83F8-AADA3A0B31A1}" destId="{C55158EA-7BBF-4B67-A794-DCC2FDB9CAEE}" srcOrd="0" destOrd="0" presId="urn:microsoft.com/office/officeart/2005/8/layout/process4"/>
    <dgm:cxn modelId="{C005B9E7-93C9-4EC2-B74E-C6852232FE48}" type="presOf" srcId="{5326C3CF-5BC6-4A8D-BAD5-85754A2E0B54}" destId="{994DB0C3-3958-4145-8CBC-35042BEE3D9C}" srcOrd="0" destOrd="0" presId="urn:microsoft.com/office/officeart/2005/8/layout/process4"/>
    <dgm:cxn modelId="{619207A8-A454-480C-82B2-8AA9177794FE}" srcId="{AB757B43-99DE-417E-83F8-AADA3A0B31A1}" destId="{F4ECBEA7-8B3A-4EFD-AE1E-BEBD5CCD727E}" srcOrd="0" destOrd="0" parTransId="{2351D0FE-45A2-42DD-B2CC-414234D613AD}" sibTransId="{1A71F093-5063-4C91-ACCA-A53CE556BE0E}"/>
    <dgm:cxn modelId="{C13455A7-F88E-49FF-B091-3A9C724828E1}" srcId="{9545EFC6-E31B-45CD-8896-F80EDF54D588}" destId="{431AA570-C20E-475B-9DED-9289A21F44F3}" srcOrd="2" destOrd="0" parTransId="{144A7430-276B-4304-9289-835C58726E25}" sibTransId="{4CC132D2-48F7-4A01-9B96-F0DF277B5CFA}"/>
    <dgm:cxn modelId="{587F1767-9D32-489A-93CD-5500F694E53B}" srcId="{55F1ECAF-1227-46F2-A774-F2C905C8F0E5}" destId="{5114DCE8-166D-4310-8C61-8504988C3F34}" srcOrd="0" destOrd="0" parTransId="{A8A5900A-45D8-42A1-8987-C4B50D9ED690}" sibTransId="{D841CBA3-B526-4C2A-A2C7-15C99735F7C1}"/>
    <dgm:cxn modelId="{68D95458-33F3-4024-8800-E73DEE3A521B}" type="presOf" srcId="{431AA570-C20E-475B-9DED-9289A21F44F3}" destId="{F7B40D45-EDE4-4098-AA39-D08B85778ECE}" srcOrd="1" destOrd="0" presId="urn:microsoft.com/office/officeart/2005/8/layout/process4"/>
    <dgm:cxn modelId="{680B4A23-4D03-4E09-ACFD-5B4ED290F6CD}" srcId="{431AA570-C20E-475B-9DED-9289A21F44F3}" destId="{CA2C752A-CB05-48ED-B356-3C45840AADCA}" srcOrd="0" destOrd="0" parTransId="{F8C31D93-1398-4476-BD22-D6B748494A6D}" sibTransId="{400DE0A8-8AB3-48D9-9CA3-73BDB3AD7193}"/>
    <dgm:cxn modelId="{82F8FADD-EA7C-40CA-BE73-2CE402C85D9C}" type="presOf" srcId="{5326C3CF-5BC6-4A8D-BAD5-85754A2E0B54}" destId="{E7779793-3EB5-45FD-A348-8697ACB7FA0F}" srcOrd="1" destOrd="0" presId="urn:microsoft.com/office/officeart/2005/8/layout/process4"/>
    <dgm:cxn modelId="{ABCFAA1E-3B3B-4730-AB86-F7138A57FBBF}" type="presOf" srcId="{CA2C752A-CB05-48ED-B356-3C45840AADCA}" destId="{6523C086-1057-4094-82B7-6FFBF38B22ED}" srcOrd="0" destOrd="0" presId="urn:microsoft.com/office/officeart/2005/8/layout/process4"/>
    <dgm:cxn modelId="{DA6D906E-9B41-4D60-ACE5-6560F2DAC56E}" type="presOf" srcId="{F4ECBEA7-8B3A-4EFD-AE1E-BEBD5CCD727E}" destId="{6149B189-15E5-4D46-909E-C19147C29B8A}" srcOrd="0" destOrd="0" presId="urn:microsoft.com/office/officeart/2005/8/layout/process4"/>
    <dgm:cxn modelId="{61D8369E-47D5-4D43-BBD6-3AFD44B57662}" type="presParOf" srcId="{3B273D95-B4E2-4A5E-817F-36E552D08273}" destId="{3A3D3131-6627-48DD-BA88-155BB06B252D}" srcOrd="0" destOrd="0" presId="urn:microsoft.com/office/officeart/2005/8/layout/process4"/>
    <dgm:cxn modelId="{B5BA8E27-4A76-4F0B-A00A-65D3A748B4D1}" type="presParOf" srcId="{3A3D3131-6627-48DD-BA88-155BB06B252D}" destId="{89C8AB29-AE6B-42C8-8E9E-3784F9CFE85A}" srcOrd="0" destOrd="0" presId="urn:microsoft.com/office/officeart/2005/8/layout/process4"/>
    <dgm:cxn modelId="{D7858D67-0103-410D-A8FA-52A5DABFF380}" type="presParOf" srcId="{3A3D3131-6627-48DD-BA88-155BB06B252D}" destId="{9BEE7E4D-9F86-499F-9698-D68BAC566CB0}" srcOrd="1" destOrd="0" presId="urn:microsoft.com/office/officeart/2005/8/layout/process4"/>
    <dgm:cxn modelId="{E189095D-1788-4896-9B77-B30797FCE5AD}" type="presParOf" srcId="{3A3D3131-6627-48DD-BA88-155BB06B252D}" destId="{21DEBA3A-7F13-48B7-8768-647B98F411E0}" srcOrd="2" destOrd="0" presId="urn:microsoft.com/office/officeart/2005/8/layout/process4"/>
    <dgm:cxn modelId="{C04F4104-8FB9-4930-9FC8-713FDCDBFC7F}" type="presParOf" srcId="{21DEBA3A-7F13-48B7-8768-647B98F411E0}" destId="{F5BD2F1A-E825-40D0-9D9C-46DFD52AE993}" srcOrd="0" destOrd="0" presId="urn:microsoft.com/office/officeart/2005/8/layout/process4"/>
    <dgm:cxn modelId="{DA314E5B-AC17-4378-8768-2C8D7CD69823}" type="presParOf" srcId="{3B273D95-B4E2-4A5E-817F-36E552D08273}" destId="{18D9937E-EC10-40E8-911F-1B5321ED864C}" srcOrd="1" destOrd="0" presId="urn:microsoft.com/office/officeart/2005/8/layout/process4"/>
    <dgm:cxn modelId="{34775220-5879-4997-BAB6-7BB2980116D2}" type="presParOf" srcId="{3B273D95-B4E2-4A5E-817F-36E552D08273}" destId="{5438267F-3D03-4987-B534-1DEEA387E383}" srcOrd="2" destOrd="0" presId="urn:microsoft.com/office/officeart/2005/8/layout/process4"/>
    <dgm:cxn modelId="{C4DF0DDC-3D21-4A83-810B-742A15B07DAB}" type="presParOf" srcId="{5438267F-3D03-4987-B534-1DEEA387E383}" destId="{2F268B5B-CFE3-433F-9BCF-BB7836F34B16}" srcOrd="0" destOrd="0" presId="urn:microsoft.com/office/officeart/2005/8/layout/process4"/>
    <dgm:cxn modelId="{13E047DD-5AE2-47F7-A02D-F4C5EE7FAF06}" type="presParOf" srcId="{5438267F-3D03-4987-B534-1DEEA387E383}" destId="{F7B40D45-EDE4-4098-AA39-D08B85778ECE}" srcOrd="1" destOrd="0" presId="urn:microsoft.com/office/officeart/2005/8/layout/process4"/>
    <dgm:cxn modelId="{7040E420-BEF8-4714-ABFB-6DB7CA6B0B7D}" type="presParOf" srcId="{5438267F-3D03-4987-B534-1DEEA387E383}" destId="{C6115D69-257E-46E7-B568-80BEAA37E04F}" srcOrd="2" destOrd="0" presId="urn:microsoft.com/office/officeart/2005/8/layout/process4"/>
    <dgm:cxn modelId="{1C3C2E01-1C3A-44BC-8BD1-9F05D86C4B30}" type="presParOf" srcId="{C6115D69-257E-46E7-B568-80BEAA37E04F}" destId="{6523C086-1057-4094-82B7-6FFBF38B22ED}" srcOrd="0" destOrd="0" presId="urn:microsoft.com/office/officeart/2005/8/layout/process4"/>
    <dgm:cxn modelId="{DE070B84-5107-49B5-B52D-EE00A88EB0AC}" type="presParOf" srcId="{3B273D95-B4E2-4A5E-817F-36E552D08273}" destId="{F3112E56-A638-4865-9955-4BEEC5885601}" srcOrd="3" destOrd="0" presId="urn:microsoft.com/office/officeart/2005/8/layout/process4"/>
    <dgm:cxn modelId="{E7E29BD3-D680-473E-9D38-D96B2AEB4774}" type="presParOf" srcId="{3B273D95-B4E2-4A5E-817F-36E552D08273}" destId="{2CE17C42-B493-40A8-B73F-BE86980D83F1}" srcOrd="4" destOrd="0" presId="urn:microsoft.com/office/officeart/2005/8/layout/process4"/>
    <dgm:cxn modelId="{FD356C4A-443C-4635-8034-059AE23AF4AF}" type="presParOf" srcId="{2CE17C42-B493-40A8-B73F-BE86980D83F1}" destId="{C55158EA-7BBF-4B67-A794-DCC2FDB9CAEE}" srcOrd="0" destOrd="0" presId="urn:microsoft.com/office/officeart/2005/8/layout/process4"/>
    <dgm:cxn modelId="{BC34669C-28B8-447A-9339-440B7DC001D8}" type="presParOf" srcId="{2CE17C42-B493-40A8-B73F-BE86980D83F1}" destId="{F2EF4F7B-01A7-449B-9733-4F27EFCFCAC9}" srcOrd="1" destOrd="0" presId="urn:microsoft.com/office/officeart/2005/8/layout/process4"/>
    <dgm:cxn modelId="{8BB0A7C5-C95E-41F3-8E99-806EE3C5DE0E}" type="presParOf" srcId="{2CE17C42-B493-40A8-B73F-BE86980D83F1}" destId="{0B8D3FB9-AFA1-444C-BC58-B94F44A7F4F9}" srcOrd="2" destOrd="0" presId="urn:microsoft.com/office/officeart/2005/8/layout/process4"/>
    <dgm:cxn modelId="{86391A5E-CA96-4565-B281-BD92F9BC492C}" type="presParOf" srcId="{0B8D3FB9-AFA1-444C-BC58-B94F44A7F4F9}" destId="{6149B189-15E5-4D46-909E-C19147C29B8A}" srcOrd="0" destOrd="0" presId="urn:microsoft.com/office/officeart/2005/8/layout/process4"/>
    <dgm:cxn modelId="{E10CD084-4725-4984-816F-E92C1F26E77C}" type="presParOf" srcId="{3B273D95-B4E2-4A5E-817F-36E552D08273}" destId="{9FA25775-E6CD-4B1B-851D-5F8B01C8D9E7}" srcOrd="5" destOrd="0" presId="urn:microsoft.com/office/officeart/2005/8/layout/process4"/>
    <dgm:cxn modelId="{364F56AA-599C-4A3D-B1B3-963D70FD16CD}" type="presParOf" srcId="{3B273D95-B4E2-4A5E-817F-36E552D08273}" destId="{AB46809A-E0A8-4FDC-B65D-F91F9E1AB13F}" srcOrd="6" destOrd="0" presId="urn:microsoft.com/office/officeart/2005/8/layout/process4"/>
    <dgm:cxn modelId="{2C62DCAB-E845-4418-B411-5A69B5C3FF4D}" type="presParOf" srcId="{AB46809A-E0A8-4FDC-B65D-F91F9E1AB13F}" destId="{994DB0C3-3958-4145-8CBC-35042BEE3D9C}" srcOrd="0" destOrd="0" presId="urn:microsoft.com/office/officeart/2005/8/layout/process4"/>
    <dgm:cxn modelId="{411D4C4B-2910-447E-89EB-F96B094FD82B}" type="presParOf" srcId="{AB46809A-E0A8-4FDC-B65D-F91F9E1AB13F}" destId="{E7779793-3EB5-45FD-A348-8697ACB7FA0F}" srcOrd="1" destOrd="0" presId="urn:microsoft.com/office/officeart/2005/8/layout/process4"/>
    <dgm:cxn modelId="{DD170484-2009-4CD6-9DA8-DCF7736CEF99}" type="presParOf" srcId="{AB46809A-E0A8-4FDC-B65D-F91F9E1AB13F}" destId="{1E0FCA78-0EF6-47D2-9F60-56592A0D24EE}" srcOrd="2" destOrd="0" presId="urn:microsoft.com/office/officeart/2005/8/layout/process4"/>
    <dgm:cxn modelId="{5FAAC1BC-32A4-4D01-A57D-EFEDE35561F1}" type="presParOf" srcId="{1E0FCA78-0EF6-47D2-9F60-56592A0D24EE}" destId="{39B0CDD4-F4B6-411E-84DB-CD6673172FC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2313CB-2B3F-4EBF-AA0B-8E9E4978AE45}" type="doc">
      <dgm:prSet loTypeId="urn:microsoft.com/office/officeart/2005/8/layout/radial5" loCatId="relationship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9CCF895-B152-4BCA-8501-B4928FDA8C7E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dirty="0" err="1" smtClean="0"/>
            <a:t>Репозиторий</a:t>
          </a:r>
          <a:r>
            <a:rPr lang="ru-RU" sz="1600" dirty="0" smtClean="0"/>
            <a:t> научных публикаций</a:t>
          </a:r>
          <a:endParaRPr lang="ru-RU" sz="1600" dirty="0"/>
        </a:p>
      </dgm:t>
    </dgm:pt>
    <dgm:pt modelId="{AABA5444-9F52-4658-910E-63C977ADB5D3}" type="parTrans" cxnId="{21E8EE07-3C61-400D-944B-EAEBE30BB327}">
      <dgm:prSet/>
      <dgm:spPr/>
      <dgm:t>
        <a:bodyPr/>
        <a:lstStyle/>
        <a:p>
          <a:endParaRPr lang="ru-RU"/>
        </a:p>
      </dgm:t>
    </dgm:pt>
    <dgm:pt modelId="{8E85BB2B-9D3E-4AEA-922D-93F3C37B6918}" type="sibTrans" cxnId="{21E8EE07-3C61-400D-944B-EAEBE30BB327}">
      <dgm:prSet/>
      <dgm:spPr/>
      <dgm:t>
        <a:bodyPr/>
        <a:lstStyle/>
        <a:p>
          <a:endParaRPr lang="ru-RU"/>
        </a:p>
      </dgm:t>
    </dgm:pt>
    <dgm:pt modelId="{E4C2701B-1A32-4D11-A2B0-CDF1C896C7AA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dirty="0" smtClean="0"/>
            <a:t>БД «Труды сотрудников ИВМ СО РАН»</a:t>
          </a:r>
          <a:endParaRPr lang="ru-RU" sz="1400" dirty="0"/>
        </a:p>
      </dgm:t>
    </dgm:pt>
    <dgm:pt modelId="{C6722AE4-8942-4B10-B44B-991742C8EC0E}" type="parTrans" cxnId="{4C61356A-7E49-4619-AD01-4EF7BD0909B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D38D5B1-151B-4E1A-A7A2-6AA4A9BFC853}" type="sibTrans" cxnId="{4C61356A-7E49-4619-AD01-4EF7BD0909BB}">
      <dgm:prSet/>
      <dgm:spPr/>
      <dgm:t>
        <a:bodyPr/>
        <a:lstStyle/>
        <a:p>
          <a:endParaRPr lang="ru-RU"/>
        </a:p>
      </dgm:t>
    </dgm:pt>
    <dgm:pt modelId="{F6F7CF9E-32A5-44D1-AF0D-4398A8DD55D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 sz="1600" dirty="0" smtClean="0"/>
        </a:p>
        <a:p>
          <a:r>
            <a:rPr lang="ru-RU" sz="1600" dirty="0" smtClean="0"/>
            <a:t>АРМ Ученый секретарь</a:t>
          </a:r>
        </a:p>
        <a:p>
          <a:endParaRPr lang="ru-RU" sz="1800" dirty="0"/>
        </a:p>
      </dgm:t>
    </dgm:pt>
    <dgm:pt modelId="{F6141456-3853-4D12-8117-813082CD0A60}" type="parTrans" cxnId="{D3056DD4-3049-4740-B5A5-175B533D465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41B87A4-1EFF-4736-8050-B8DA85676D4D}" type="sibTrans" cxnId="{D3056DD4-3049-4740-B5A5-175B533D4655}">
      <dgm:prSet/>
      <dgm:spPr/>
      <dgm:t>
        <a:bodyPr/>
        <a:lstStyle/>
        <a:p>
          <a:endParaRPr lang="ru-RU"/>
        </a:p>
      </dgm:t>
    </dgm:pt>
    <dgm:pt modelId="{8ACD26C1-AC42-4A07-BA96-129DDE1D004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300" dirty="0" smtClean="0"/>
            <a:t>Электронные каталоги библиотеки ИВМ СО РАН</a:t>
          </a:r>
          <a:endParaRPr lang="ru-RU" sz="1300" dirty="0"/>
        </a:p>
      </dgm:t>
    </dgm:pt>
    <dgm:pt modelId="{58837E50-42D1-4333-A35F-8688CB63AADD}" type="parTrans" cxnId="{DA16A27C-AF91-4CE5-9BE5-5C719B42FA3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8ADD079-27F9-4106-9E96-477E7697D501}" type="sibTrans" cxnId="{DA16A27C-AF91-4CE5-9BE5-5C719B42FA33}">
      <dgm:prSet/>
      <dgm:spPr/>
      <dgm:t>
        <a:bodyPr/>
        <a:lstStyle/>
        <a:p>
          <a:endParaRPr lang="ru-RU"/>
        </a:p>
      </dgm:t>
    </dgm:pt>
    <dgm:pt modelId="{C36D0A5E-43F5-4120-8608-0336BC5624FE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 smtClean="0"/>
            <a:t>Сайт ИВМ СО РАН</a:t>
          </a:r>
          <a:endParaRPr lang="ru-RU" sz="1800" dirty="0"/>
        </a:p>
      </dgm:t>
    </dgm:pt>
    <dgm:pt modelId="{AD7A9D05-3697-41AC-A592-E28E22A95EBC}" type="parTrans" cxnId="{2E890DC9-F424-47B0-9A6C-488AD673DD4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1491E5E-9F59-427B-BBA2-0CBFD0E5CEEC}" type="sibTrans" cxnId="{2E890DC9-F424-47B0-9A6C-488AD673DD46}">
      <dgm:prSet/>
      <dgm:spPr/>
      <dgm:t>
        <a:bodyPr/>
        <a:lstStyle/>
        <a:p>
          <a:endParaRPr lang="ru-RU"/>
        </a:p>
      </dgm:t>
    </dgm:pt>
    <dgm:pt modelId="{802CE170-14E3-46EF-AF93-B4AB48023AF6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dirty="0" smtClean="0"/>
            <a:t>Распределенная информационная система СО РАН</a:t>
          </a:r>
          <a:endParaRPr lang="ru-RU" sz="1400" dirty="0"/>
        </a:p>
      </dgm:t>
    </dgm:pt>
    <dgm:pt modelId="{346174C0-222B-4F68-AE32-1C63EC51CDE7}" type="parTrans" cxnId="{841DEB51-517F-4168-956D-4317E8A9EE7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79103B6-C56F-4171-A234-8BAD0F4E5AD9}" type="sibTrans" cxnId="{841DEB51-517F-4168-956D-4317E8A9EE70}">
      <dgm:prSet/>
      <dgm:spPr/>
      <dgm:t>
        <a:bodyPr/>
        <a:lstStyle/>
        <a:p>
          <a:endParaRPr lang="ru-RU"/>
        </a:p>
      </dgm:t>
    </dgm:pt>
    <dgm:pt modelId="{A44E2A7A-C994-4060-B7E9-A14ED863B815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ФЦП</a:t>
          </a:r>
        </a:p>
        <a:p>
          <a:r>
            <a:rPr lang="ru-RU" sz="1800" dirty="0" smtClean="0"/>
            <a:t>ЭКБСОН</a:t>
          </a:r>
          <a:endParaRPr lang="ru-RU" sz="1800" dirty="0"/>
        </a:p>
      </dgm:t>
    </dgm:pt>
    <dgm:pt modelId="{EEDE453C-D0E9-43F7-B012-B54177C81F30}" type="parTrans" cxnId="{217890A0-D298-4E43-A0EB-9B375D4D9965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27CAFD2-2E9E-4A86-A676-B21D6FD41438}" type="sibTrans" cxnId="{217890A0-D298-4E43-A0EB-9B375D4D9965}">
      <dgm:prSet/>
      <dgm:spPr/>
      <dgm:t>
        <a:bodyPr/>
        <a:lstStyle/>
        <a:p>
          <a:endParaRPr lang="ru-RU"/>
        </a:p>
      </dgm:t>
    </dgm:pt>
    <dgm:pt modelId="{850E46D8-6464-4377-B4FC-7468F461E601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Карта Российской науки</a:t>
          </a:r>
          <a:endParaRPr lang="ru-RU" sz="1800" dirty="0"/>
        </a:p>
      </dgm:t>
    </dgm:pt>
    <dgm:pt modelId="{192FF6E8-537B-4D71-BE0C-9A5C74BB63C3}" type="parTrans" cxnId="{E5F9E306-2388-460F-AFD9-DD332133901B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9E6071D-F254-4B3D-A4F1-14C37BD4AA7B}" type="sibTrans" cxnId="{E5F9E306-2388-460F-AFD9-DD332133901B}">
      <dgm:prSet/>
      <dgm:spPr/>
      <dgm:t>
        <a:bodyPr/>
        <a:lstStyle/>
        <a:p>
          <a:endParaRPr lang="ru-RU"/>
        </a:p>
      </dgm:t>
    </dgm:pt>
    <dgm:pt modelId="{3C1709A3-0ED6-4081-A95D-47B99993D249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/>
            <a:t>Science Index </a:t>
          </a:r>
          <a:r>
            <a:rPr lang="ru-RU" sz="1800" dirty="0" smtClean="0"/>
            <a:t> (РИНЦ)</a:t>
          </a:r>
          <a:endParaRPr lang="ru-RU" sz="1800" dirty="0"/>
        </a:p>
      </dgm:t>
    </dgm:pt>
    <dgm:pt modelId="{A032FE7D-BD31-4A0D-A960-195103252385}" type="parTrans" cxnId="{2D9CEC3D-C5A6-4770-9FC7-08578CC5CAF3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71D311E-8EF1-4ECD-A4F4-E40AFE43188A}" type="sibTrans" cxnId="{2D9CEC3D-C5A6-4770-9FC7-08578CC5CAF3}">
      <dgm:prSet/>
      <dgm:spPr/>
      <dgm:t>
        <a:bodyPr/>
        <a:lstStyle/>
        <a:p>
          <a:endParaRPr lang="ru-RU"/>
        </a:p>
      </dgm:t>
    </dgm:pt>
    <dgm:pt modelId="{8CCA1E9A-8883-44E4-99AD-824C3CBFC18C}" type="pres">
      <dgm:prSet presAssocID="{E42313CB-2B3F-4EBF-AA0B-8E9E4978AE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7704E1-995D-4884-806D-E62E442F5FA7}" type="pres">
      <dgm:prSet presAssocID="{B9CCF895-B152-4BCA-8501-B4928FDA8C7E}" presName="centerShape" presStyleLbl="node0" presStyleIdx="0" presStyleCnt="1" custScaleX="137944" custScaleY="114980"/>
      <dgm:spPr/>
      <dgm:t>
        <a:bodyPr/>
        <a:lstStyle/>
        <a:p>
          <a:endParaRPr lang="ru-RU"/>
        </a:p>
      </dgm:t>
    </dgm:pt>
    <dgm:pt modelId="{4588D9B3-FA45-45C0-A8B9-D4EA78F22F7E}" type="pres">
      <dgm:prSet presAssocID="{C6722AE4-8942-4B10-B44B-991742C8EC0E}" presName="parTrans" presStyleLbl="sibTrans2D1" presStyleIdx="0" presStyleCnt="8" custLinFactNeighborX="16732" custLinFactNeighborY="-6044"/>
      <dgm:spPr/>
      <dgm:t>
        <a:bodyPr/>
        <a:lstStyle/>
        <a:p>
          <a:endParaRPr lang="ru-RU"/>
        </a:p>
      </dgm:t>
    </dgm:pt>
    <dgm:pt modelId="{5F13778F-0A7F-4240-8C6D-CE7B02562BD7}" type="pres">
      <dgm:prSet presAssocID="{C6722AE4-8942-4B10-B44B-991742C8EC0E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DDC3A570-ABD7-4C72-904A-C8E6767EB97B}" type="pres">
      <dgm:prSet presAssocID="{E4C2701B-1A32-4D11-A2B0-CDF1C896C7AA}" presName="node" presStyleLbl="node1" presStyleIdx="0" presStyleCnt="8" custScaleX="124983" custScaleY="7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AB95A-6565-4A65-9319-24E06E46DEBA}" type="pres">
      <dgm:prSet presAssocID="{F6141456-3853-4D12-8117-813082CD0A60}" presName="parTrans" presStyleLbl="sibTrans2D1" presStyleIdx="1" presStyleCnt="8"/>
      <dgm:spPr/>
      <dgm:t>
        <a:bodyPr/>
        <a:lstStyle/>
        <a:p>
          <a:endParaRPr lang="ru-RU"/>
        </a:p>
      </dgm:t>
    </dgm:pt>
    <dgm:pt modelId="{CD31C057-1131-45AC-AD30-65E06116CA12}" type="pres">
      <dgm:prSet presAssocID="{F6141456-3853-4D12-8117-813082CD0A60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6BAF3FEB-8E05-4D1D-9463-022101BCFA6D}" type="pres">
      <dgm:prSet presAssocID="{F6F7CF9E-32A5-44D1-AF0D-4398A8DD55DD}" presName="node" presStyleLbl="node1" presStyleIdx="1" presStyleCnt="8" custScaleX="131446" custScaleY="68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DD1CA-6AA3-4FD7-9F48-6EC71D9A6A5A}" type="pres">
      <dgm:prSet presAssocID="{58837E50-42D1-4333-A35F-8688CB63AADD}" presName="parTrans" presStyleLbl="sibTrans2D1" presStyleIdx="2" presStyleCnt="8"/>
      <dgm:spPr/>
      <dgm:t>
        <a:bodyPr/>
        <a:lstStyle/>
        <a:p>
          <a:endParaRPr lang="ru-RU"/>
        </a:p>
      </dgm:t>
    </dgm:pt>
    <dgm:pt modelId="{FBB2E9B2-5551-4E7D-9046-A1F51EDE2143}" type="pres">
      <dgm:prSet presAssocID="{58837E50-42D1-4333-A35F-8688CB63AADD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4D888819-02B2-4FED-8EAD-EA1E9C5D7096}" type="pres">
      <dgm:prSet presAssocID="{8ACD26C1-AC42-4A07-BA96-129DDE1D0044}" presName="node" presStyleLbl="node1" presStyleIdx="2" presStyleCnt="8" custScaleX="116859" custRadScaleRad="99747" custRadScaleInc="-2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8E733-1D27-4351-8290-B981F9C05EEF}" type="pres">
      <dgm:prSet presAssocID="{AD7A9D05-3697-41AC-A592-E28E22A95EBC}" presName="parTrans" presStyleLbl="sibTrans2D1" presStyleIdx="3" presStyleCnt="8" custScaleX="91565" custLinFactNeighborX="-10523" custLinFactNeighborY="-502"/>
      <dgm:spPr/>
      <dgm:t>
        <a:bodyPr/>
        <a:lstStyle/>
        <a:p>
          <a:endParaRPr lang="ru-RU"/>
        </a:p>
      </dgm:t>
    </dgm:pt>
    <dgm:pt modelId="{F2D828DD-CBFE-4D6D-AF9E-83FC72DB2911}" type="pres">
      <dgm:prSet presAssocID="{AD7A9D05-3697-41AC-A592-E28E22A95EBC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63FC10E6-CFE6-4DEB-ABBA-5F2836A4EFC3}" type="pres">
      <dgm:prSet presAssocID="{C36D0A5E-43F5-4120-8608-0336BC5624FE}" presName="node" presStyleLbl="node1" presStyleIdx="3" presStyleCnt="8" custRadScaleRad="108073" custRadScaleInc="1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076E5-2431-4B77-A536-C965E2BA3631}" type="pres">
      <dgm:prSet presAssocID="{346174C0-222B-4F68-AE32-1C63EC51CDE7}" presName="parTrans" presStyleLbl="sibTrans2D1" presStyleIdx="4" presStyleCnt="8" custLinFactNeighborX="1381" custLinFactNeighborY="800"/>
      <dgm:spPr/>
      <dgm:t>
        <a:bodyPr/>
        <a:lstStyle/>
        <a:p>
          <a:endParaRPr lang="ru-RU"/>
        </a:p>
      </dgm:t>
    </dgm:pt>
    <dgm:pt modelId="{773946A4-7E48-4D83-AADB-D60120278BE5}" type="pres">
      <dgm:prSet presAssocID="{346174C0-222B-4F68-AE32-1C63EC51CDE7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4A136FD-B8B8-4CD0-919C-7E1B1B259B6C}" type="pres">
      <dgm:prSet presAssocID="{802CE170-14E3-46EF-AF93-B4AB48023AF6}" presName="node" presStyleLbl="node1" presStyleIdx="4" presStyleCnt="8" custScaleX="164693" custScaleY="89425" custRadScaleRad="104549" custRadScaleInc="-1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6542E-51F4-454D-8246-92BE283C1AC9}" type="pres">
      <dgm:prSet presAssocID="{EEDE453C-D0E9-43F7-B012-B54177C81F30}" presName="parTrans" presStyleLbl="sibTrans2D1" presStyleIdx="5" presStyleCnt="8"/>
      <dgm:spPr/>
      <dgm:t>
        <a:bodyPr/>
        <a:lstStyle/>
        <a:p>
          <a:endParaRPr lang="ru-RU"/>
        </a:p>
      </dgm:t>
    </dgm:pt>
    <dgm:pt modelId="{831FF618-4703-48EF-A06D-64CF87206A59}" type="pres">
      <dgm:prSet presAssocID="{EEDE453C-D0E9-43F7-B012-B54177C81F3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9E8F8E32-BC54-4B3F-ADA3-9606017E3B99}" type="pres">
      <dgm:prSet presAssocID="{A44E2A7A-C994-4060-B7E9-A14ED863B81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A9B8D-A193-4B7D-AEDF-8A8ACE7B9BE8}" type="pres">
      <dgm:prSet presAssocID="{192FF6E8-537B-4D71-BE0C-9A5C74BB63C3}" presName="parTrans" presStyleLbl="sibTrans2D1" presStyleIdx="6" presStyleCnt="8"/>
      <dgm:spPr/>
      <dgm:t>
        <a:bodyPr/>
        <a:lstStyle/>
        <a:p>
          <a:endParaRPr lang="ru-RU"/>
        </a:p>
      </dgm:t>
    </dgm:pt>
    <dgm:pt modelId="{2403D924-88E8-476E-85C4-7793B325FCA8}" type="pres">
      <dgm:prSet presAssocID="{192FF6E8-537B-4D71-BE0C-9A5C74BB63C3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7293D9EE-65EE-4B5A-8EEE-B531829247A8}" type="pres">
      <dgm:prSet presAssocID="{850E46D8-6464-4377-B4FC-7468F461E601}" presName="node" presStyleLbl="node1" presStyleIdx="6" presStyleCnt="8" custScaleX="138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93759-AC99-4EA6-AB89-594C6B975751}" type="pres">
      <dgm:prSet presAssocID="{A032FE7D-BD31-4A0D-A960-195103252385}" presName="parTrans" presStyleLbl="sibTrans2D1" presStyleIdx="7" presStyleCnt="8"/>
      <dgm:spPr/>
      <dgm:t>
        <a:bodyPr/>
        <a:lstStyle/>
        <a:p>
          <a:endParaRPr lang="ru-RU"/>
        </a:p>
      </dgm:t>
    </dgm:pt>
    <dgm:pt modelId="{362232D6-5BD2-4847-A4FA-F2C4B8A09B0C}" type="pres">
      <dgm:prSet presAssocID="{A032FE7D-BD31-4A0D-A960-195103252385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0C04CC41-C728-48C1-AA5A-CC472C04DA8D}" type="pres">
      <dgm:prSet presAssocID="{3C1709A3-0ED6-4081-A95D-47B99993D24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7890A0-D298-4E43-A0EB-9B375D4D9965}" srcId="{B9CCF895-B152-4BCA-8501-B4928FDA8C7E}" destId="{A44E2A7A-C994-4060-B7E9-A14ED863B815}" srcOrd="5" destOrd="0" parTransId="{EEDE453C-D0E9-43F7-B012-B54177C81F30}" sibTransId="{127CAFD2-2E9E-4A86-A676-B21D6FD41438}"/>
    <dgm:cxn modelId="{A0554183-72E4-4D8E-8175-9812DCA80354}" type="presOf" srcId="{A032FE7D-BD31-4A0D-A960-195103252385}" destId="{2DB93759-AC99-4EA6-AB89-594C6B975751}" srcOrd="0" destOrd="0" presId="urn:microsoft.com/office/officeart/2005/8/layout/radial5"/>
    <dgm:cxn modelId="{4C61356A-7E49-4619-AD01-4EF7BD0909BB}" srcId="{B9CCF895-B152-4BCA-8501-B4928FDA8C7E}" destId="{E4C2701B-1A32-4D11-A2B0-CDF1C896C7AA}" srcOrd="0" destOrd="0" parTransId="{C6722AE4-8942-4B10-B44B-991742C8EC0E}" sibTransId="{5D38D5B1-151B-4E1A-A7A2-6AA4A9BFC853}"/>
    <dgm:cxn modelId="{179116B2-64B8-4AA1-B3AC-3A3906D2A456}" type="presOf" srcId="{B9CCF895-B152-4BCA-8501-B4928FDA8C7E}" destId="{CB7704E1-995D-4884-806D-E62E442F5FA7}" srcOrd="0" destOrd="0" presId="urn:microsoft.com/office/officeart/2005/8/layout/radial5"/>
    <dgm:cxn modelId="{4A459A67-506D-4191-8430-EF12C64C7D33}" type="presOf" srcId="{850E46D8-6464-4377-B4FC-7468F461E601}" destId="{7293D9EE-65EE-4B5A-8EEE-B531829247A8}" srcOrd="0" destOrd="0" presId="urn:microsoft.com/office/officeart/2005/8/layout/radial5"/>
    <dgm:cxn modelId="{0592E163-3244-4AF1-AE69-893AF1CB0F18}" type="presOf" srcId="{A44E2A7A-C994-4060-B7E9-A14ED863B815}" destId="{9E8F8E32-BC54-4B3F-ADA3-9606017E3B99}" srcOrd="0" destOrd="0" presId="urn:microsoft.com/office/officeart/2005/8/layout/radial5"/>
    <dgm:cxn modelId="{DEF612BF-5A21-4F6B-B62E-AC711AEDE10D}" type="presOf" srcId="{E4C2701B-1A32-4D11-A2B0-CDF1C896C7AA}" destId="{DDC3A570-ABD7-4C72-904A-C8E6767EB97B}" srcOrd="0" destOrd="0" presId="urn:microsoft.com/office/officeart/2005/8/layout/radial5"/>
    <dgm:cxn modelId="{9E6E476B-B2A7-4488-B4F5-5692AAEFDE09}" type="presOf" srcId="{58837E50-42D1-4333-A35F-8688CB63AADD}" destId="{7B4DD1CA-6AA3-4FD7-9F48-6EC71D9A6A5A}" srcOrd="0" destOrd="0" presId="urn:microsoft.com/office/officeart/2005/8/layout/radial5"/>
    <dgm:cxn modelId="{7EF4E407-AEA3-4B5E-9B87-237FD84C8BCB}" type="presOf" srcId="{58837E50-42D1-4333-A35F-8688CB63AADD}" destId="{FBB2E9B2-5551-4E7D-9046-A1F51EDE2143}" srcOrd="1" destOrd="0" presId="urn:microsoft.com/office/officeart/2005/8/layout/radial5"/>
    <dgm:cxn modelId="{841DEB51-517F-4168-956D-4317E8A9EE70}" srcId="{B9CCF895-B152-4BCA-8501-B4928FDA8C7E}" destId="{802CE170-14E3-46EF-AF93-B4AB48023AF6}" srcOrd="4" destOrd="0" parTransId="{346174C0-222B-4F68-AE32-1C63EC51CDE7}" sibTransId="{279103B6-C56F-4171-A234-8BAD0F4E5AD9}"/>
    <dgm:cxn modelId="{EA838BB7-298B-4DF9-81B9-719088491A6E}" type="presOf" srcId="{AD7A9D05-3697-41AC-A592-E28E22A95EBC}" destId="{F2D828DD-CBFE-4D6D-AF9E-83FC72DB2911}" srcOrd="1" destOrd="0" presId="urn:microsoft.com/office/officeart/2005/8/layout/radial5"/>
    <dgm:cxn modelId="{DA16A27C-AF91-4CE5-9BE5-5C719B42FA33}" srcId="{B9CCF895-B152-4BCA-8501-B4928FDA8C7E}" destId="{8ACD26C1-AC42-4A07-BA96-129DDE1D0044}" srcOrd="2" destOrd="0" parTransId="{58837E50-42D1-4333-A35F-8688CB63AADD}" sibTransId="{38ADD079-27F9-4106-9E96-477E7697D501}"/>
    <dgm:cxn modelId="{2E890DC9-F424-47B0-9A6C-488AD673DD46}" srcId="{B9CCF895-B152-4BCA-8501-B4928FDA8C7E}" destId="{C36D0A5E-43F5-4120-8608-0336BC5624FE}" srcOrd="3" destOrd="0" parTransId="{AD7A9D05-3697-41AC-A592-E28E22A95EBC}" sibTransId="{C1491E5E-9F59-427B-BBA2-0CBFD0E5CEEC}"/>
    <dgm:cxn modelId="{1FF8489D-D9D4-484A-995A-AB3C89BAF463}" type="presOf" srcId="{346174C0-222B-4F68-AE32-1C63EC51CDE7}" destId="{773946A4-7E48-4D83-AADB-D60120278BE5}" srcOrd="1" destOrd="0" presId="urn:microsoft.com/office/officeart/2005/8/layout/radial5"/>
    <dgm:cxn modelId="{21E8EE07-3C61-400D-944B-EAEBE30BB327}" srcId="{E42313CB-2B3F-4EBF-AA0B-8E9E4978AE45}" destId="{B9CCF895-B152-4BCA-8501-B4928FDA8C7E}" srcOrd="0" destOrd="0" parTransId="{AABA5444-9F52-4658-910E-63C977ADB5D3}" sibTransId="{8E85BB2B-9D3E-4AEA-922D-93F3C37B6918}"/>
    <dgm:cxn modelId="{577D1437-3545-4EBE-A930-D5FAD5F0D08A}" type="presOf" srcId="{AD7A9D05-3697-41AC-A592-E28E22A95EBC}" destId="{4CE8E733-1D27-4351-8290-B981F9C05EEF}" srcOrd="0" destOrd="0" presId="urn:microsoft.com/office/officeart/2005/8/layout/radial5"/>
    <dgm:cxn modelId="{2D9CEC3D-C5A6-4770-9FC7-08578CC5CAF3}" srcId="{B9CCF895-B152-4BCA-8501-B4928FDA8C7E}" destId="{3C1709A3-0ED6-4081-A95D-47B99993D249}" srcOrd="7" destOrd="0" parTransId="{A032FE7D-BD31-4A0D-A960-195103252385}" sibTransId="{C71D311E-8EF1-4ECD-A4F4-E40AFE43188A}"/>
    <dgm:cxn modelId="{8C75A073-A861-4DDE-8EC4-7928CC82AF15}" type="presOf" srcId="{F6141456-3853-4D12-8117-813082CD0A60}" destId="{713AB95A-6565-4A65-9319-24E06E46DEBA}" srcOrd="0" destOrd="0" presId="urn:microsoft.com/office/officeart/2005/8/layout/radial5"/>
    <dgm:cxn modelId="{E3D97E02-3090-4806-A132-E62CE3233D76}" type="presOf" srcId="{F6F7CF9E-32A5-44D1-AF0D-4398A8DD55DD}" destId="{6BAF3FEB-8E05-4D1D-9463-022101BCFA6D}" srcOrd="0" destOrd="0" presId="urn:microsoft.com/office/officeart/2005/8/layout/radial5"/>
    <dgm:cxn modelId="{78989137-C397-4FE6-86A2-4A27FC9DF75C}" type="presOf" srcId="{A032FE7D-BD31-4A0D-A960-195103252385}" destId="{362232D6-5BD2-4847-A4FA-F2C4B8A09B0C}" srcOrd="1" destOrd="0" presId="urn:microsoft.com/office/officeart/2005/8/layout/radial5"/>
    <dgm:cxn modelId="{8100940C-3C75-4942-AA46-F20A82BA735E}" type="presOf" srcId="{C36D0A5E-43F5-4120-8608-0336BC5624FE}" destId="{63FC10E6-CFE6-4DEB-ABBA-5F2836A4EFC3}" srcOrd="0" destOrd="0" presId="urn:microsoft.com/office/officeart/2005/8/layout/radial5"/>
    <dgm:cxn modelId="{682CE9AC-7240-4963-B37C-BE54B3CEF84C}" type="presOf" srcId="{C6722AE4-8942-4B10-B44B-991742C8EC0E}" destId="{5F13778F-0A7F-4240-8C6D-CE7B02562BD7}" srcOrd="1" destOrd="0" presId="urn:microsoft.com/office/officeart/2005/8/layout/radial5"/>
    <dgm:cxn modelId="{E5F9E306-2388-460F-AFD9-DD332133901B}" srcId="{B9CCF895-B152-4BCA-8501-B4928FDA8C7E}" destId="{850E46D8-6464-4377-B4FC-7468F461E601}" srcOrd="6" destOrd="0" parTransId="{192FF6E8-537B-4D71-BE0C-9A5C74BB63C3}" sibTransId="{99E6071D-F254-4B3D-A4F1-14C37BD4AA7B}"/>
    <dgm:cxn modelId="{13A9D2FE-7164-4AE1-A698-4F1DF472D5A1}" type="presOf" srcId="{192FF6E8-537B-4D71-BE0C-9A5C74BB63C3}" destId="{9F4A9B8D-A193-4B7D-AEDF-8A8ACE7B9BE8}" srcOrd="0" destOrd="0" presId="urn:microsoft.com/office/officeart/2005/8/layout/radial5"/>
    <dgm:cxn modelId="{395E16A7-47E2-406D-AA23-50659D413E6F}" type="presOf" srcId="{EEDE453C-D0E9-43F7-B012-B54177C81F30}" destId="{831FF618-4703-48EF-A06D-64CF87206A59}" srcOrd="1" destOrd="0" presId="urn:microsoft.com/office/officeart/2005/8/layout/radial5"/>
    <dgm:cxn modelId="{9190A571-7E46-47CD-9A71-AC7D7202430C}" type="presOf" srcId="{C6722AE4-8942-4B10-B44B-991742C8EC0E}" destId="{4588D9B3-FA45-45C0-A8B9-D4EA78F22F7E}" srcOrd="0" destOrd="0" presId="urn:microsoft.com/office/officeart/2005/8/layout/radial5"/>
    <dgm:cxn modelId="{5E26B1D3-79B0-45B2-8775-6259E1A3772B}" type="presOf" srcId="{346174C0-222B-4F68-AE32-1C63EC51CDE7}" destId="{E69076E5-2431-4B77-A536-C965E2BA3631}" srcOrd="0" destOrd="0" presId="urn:microsoft.com/office/officeart/2005/8/layout/radial5"/>
    <dgm:cxn modelId="{B3FA4779-EE6F-4C9A-A412-C100FE024C9B}" type="presOf" srcId="{3C1709A3-0ED6-4081-A95D-47B99993D249}" destId="{0C04CC41-C728-48C1-AA5A-CC472C04DA8D}" srcOrd="0" destOrd="0" presId="urn:microsoft.com/office/officeart/2005/8/layout/radial5"/>
    <dgm:cxn modelId="{449D9655-76F8-49C8-B4E3-796E42ECC9A0}" type="presOf" srcId="{E42313CB-2B3F-4EBF-AA0B-8E9E4978AE45}" destId="{8CCA1E9A-8883-44E4-99AD-824C3CBFC18C}" srcOrd="0" destOrd="0" presId="urn:microsoft.com/office/officeart/2005/8/layout/radial5"/>
    <dgm:cxn modelId="{8F143238-0B86-4985-94EE-996803F56DD6}" type="presOf" srcId="{F6141456-3853-4D12-8117-813082CD0A60}" destId="{CD31C057-1131-45AC-AD30-65E06116CA12}" srcOrd="1" destOrd="0" presId="urn:microsoft.com/office/officeart/2005/8/layout/radial5"/>
    <dgm:cxn modelId="{95F44019-BF8D-43CF-BBE1-085395B1AB16}" type="presOf" srcId="{192FF6E8-537B-4D71-BE0C-9A5C74BB63C3}" destId="{2403D924-88E8-476E-85C4-7793B325FCA8}" srcOrd="1" destOrd="0" presId="urn:microsoft.com/office/officeart/2005/8/layout/radial5"/>
    <dgm:cxn modelId="{8BF177B4-3774-4EAB-8AB3-ECBA2734A336}" type="presOf" srcId="{8ACD26C1-AC42-4A07-BA96-129DDE1D0044}" destId="{4D888819-02B2-4FED-8EAD-EA1E9C5D7096}" srcOrd="0" destOrd="0" presId="urn:microsoft.com/office/officeart/2005/8/layout/radial5"/>
    <dgm:cxn modelId="{FD01E745-3F50-4952-9820-A76962F60029}" type="presOf" srcId="{EEDE453C-D0E9-43F7-B012-B54177C81F30}" destId="{9586542E-51F4-454D-8246-92BE283C1AC9}" srcOrd="0" destOrd="0" presId="urn:microsoft.com/office/officeart/2005/8/layout/radial5"/>
    <dgm:cxn modelId="{D3056DD4-3049-4740-B5A5-175B533D4655}" srcId="{B9CCF895-B152-4BCA-8501-B4928FDA8C7E}" destId="{F6F7CF9E-32A5-44D1-AF0D-4398A8DD55DD}" srcOrd="1" destOrd="0" parTransId="{F6141456-3853-4D12-8117-813082CD0A60}" sibTransId="{941B87A4-1EFF-4736-8050-B8DA85676D4D}"/>
    <dgm:cxn modelId="{4A155CF6-9C90-4269-8F8C-AF2117BBC070}" type="presOf" srcId="{802CE170-14E3-46EF-AF93-B4AB48023AF6}" destId="{C4A136FD-B8B8-4CD0-919C-7E1B1B259B6C}" srcOrd="0" destOrd="0" presId="urn:microsoft.com/office/officeart/2005/8/layout/radial5"/>
    <dgm:cxn modelId="{D87AB3EC-7F8A-46C0-9704-F942E69C9149}" type="presParOf" srcId="{8CCA1E9A-8883-44E4-99AD-824C3CBFC18C}" destId="{CB7704E1-995D-4884-806D-E62E442F5FA7}" srcOrd="0" destOrd="0" presId="urn:microsoft.com/office/officeart/2005/8/layout/radial5"/>
    <dgm:cxn modelId="{23B33287-2F07-49C5-B7A2-FCEA147FFB73}" type="presParOf" srcId="{8CCA1E9A-8883-44E4-99AD-824C3CBFC18C}" destId="{4588D9B3-FA45-45C0-A8B9-D4EA78F22F7E}" srcOrd="1" destOrd="0" presId="urn:microsoft.com/office/officeart/2005/8/layout/radial5"/>
    <dgm:cxn modelId="{F4028AEC-04E9-4126-880A-5C32136DBD94}" type="presParOf" srcId="{4588D9B3-FA45-45C0-A8B9-D4EA78F22F7E}" destId="{5F13778F-0A7F-4240-8C6D-CE7B02562BD7}" srcOrd="0" destOrd="0" presId="urn:microsoft.com/office/officeart/2005/8/layout/radial5"/>
    <dgm:cxn modelId="{05A937D1-9EFA-4BCC-A782-F30EB3E4D022}" type="presParOf" srcId="{8CCA1E9A-8883-44E4-99AD-824C3CBFC18C}" destId="{DDC3A570-ABD7-4C72-904A-C8E6767EB97B}" srcOrd="2" destOrd="0" presId="urn:microsoft.com/office/officeart/2005/8/layout/radial5"/>
    <dgm:cxn modelId="{CF1BCBDE-0697-468F-B71D-B0A2213AF085}" type="presParOf" srcId="{8CCA1E9A-8883-44E4-99AD-824C3CBFC18C}" destId="{713AB95A-6565-4A65-9319-24E06E46DEBA}" srcOrd="3" destOrd="0" presId="urn:microsoft.com/office/officeart/2005/8/layout/radial5"/>
    <dgm:cxn modelId="{640F23EF-F0F3-46FB-98EE-E9C0E064EA74}" type="presParOf" srcId="{713AB95A-6565-4A65-9319-24E06E46DEBA}" destId="{CD31C057-1131-45AC-AD30-65E06116CA12}" srcOrd="0" destOrd="0" presId="urn:microsoft.com/office/officeart/2005/8/layout/radial5"/>
    <dgm:cxn modelId="{48CF1BAD-3607-4592-BDA3-C4E7F1CE1D87}" type="presParOf" srcId="{8CCA1E9A-8883-44E4-99AD-824C3CBFC18C}" destId="{6BAF3FEB-8E05-4D1D-9463-022101BCFA6D}" srcOrd="4" destOrd="0" presId="urn:microsoft.com/office/officeart/2005/8/layout/radial5"/>
    <dgm:cxn modelId="{5C30C7D6-1CD9-49C0-A3C3-1AD651333BE3}" type="presParOf" srcId="{8CCA1E9A-8883-44E4-99AD-824C3CBFC18C}" destId="{7B4DD1CA-6AA3-4FD7-9F48-6EC71D9A6A5A}" srcOrd="5" destOrd="0" presId="urn:microsoft.com/office/officeart/2005/8/layout/radial5"/>
    <dgm:cxn modelId="{5EE2C49D-B153-4B46-8475-D2CA4A2355C5}" type="presParOf" srcId="{7B4DD1CA-6AA3-4FD7-9F48-6EC71D9A6A5A}" destId="{FBB2E9B2-5551-4E7D-9046-A1F51EDE2143}" srcOrd="0" destOrd="0" presId="urn:microsoft.com/office/officeart/2005/8/layout/radial5"/>
    <dgm:cxn modelId="{21CF6E1A-4D93-4786-BAD2-0147055B6A01}" type="presParOf" srcId="{8CCA1E9A-8883-44E4-99AD-824C3CBFC18C}" destId="{4D888819-02B2-4FED-8EAD-EA1E9C5D7096}" srcOrd="6" destOrd="0" presId="urn:microsoft.com/office/officeart/2005/8/layout/radial5"/>
    <dgm:cxn modelId="{0101DE3A-F6AE-473E-AEC3-9744201BB051}" type="presParOf" srcId="{8CCA1E9A-8883-44E4-99AD-824C3CBFC18C}" destId="{4CE8E733-1D27-4351-8290-B981F9C05EEF}" srcOrd="7" destOrd="0" presId="urn:microsoft.com/office/officeart/2005/8/layout/radial5"/>
    <dgm:cxn modelId="{CD497360-0CCB-4D87-A044-BFCD551E8B0E}" type="presParOf" srcId="{4CE8E733-1D27-4351-8290-B981F9C05EEF}" destId="{F2D828DD-CBFE-4D6D-AF9E-83FC72DB2911}" srcOrd="0" destOrd="0" presId="urn:microsoft.com/office/officeart/2005/8/layout/radial5"/>
    <dgm:cxn modelId="{37C69D24-0012-4B69-878B-A5E50C2FB159}" type="presParOf" srcId="{8CCA1E9A-8883-44E4-99AD-824C3CBFC18C}" destId="{63FC10E6-CFE6-4DEB-ABBA-5F2836A4EFC3}" srcOrd="8" destOrd="0" presId="urn:microsoft.com/office/officeart/2005/8/layout/radial5"/>
    <dgm:cxn modelId="{14ACB2C6-4208-4174-BB84-3348422B43FB}" type="presParOf" srcId="{8CCA1E9A-8883-44E4-99AD-824C3CBFC18C}" destId="{E69076E5-2431-4B77-A536-C965E2BA3631}" srcOrd="9" destOrd="0" presId="urn:microsoft.com/office/officeart/2005/8/layout/radial5"/>
    <dgm:cxn modelId="{278AE1B2-9749-4120-8FBC-8B047716DECC}" type="presParOf" srcId="{E69076E5-2431-4B77-A536-C965E2BA3631}" destId="{773946A4-7E48-4D83-AADB-D60120278BE5}" srcOrd="0" destOrd="0" presId="urn:microsoft.com/office/officeart/2005/8/layout/radial5"/>
    <dgm:cxn modelId="{DE6B4CB6-12AD-4BEE-9F37-279CF2BE8F6C}" type="presParOf" srcId="{8CCA1E9A-8883-44E4-99AD-824C3CBFC18C}" destId="{C4A136FD-B8B8-4CD0-919C-7E1B1B259B6C}" srcOrd="10" destOrd="0" presId="urn:microsoft.com/office/officeart/2005/8/layout/radial5"/>
    <dgm:cxn modelId="{5C76D1C8-CABA-47A4-AC3E-70E0DB1A20F4}" type="presParOf" srcId="{8CCA1E9A-8883-44E4-99AD-824C3CBFC18C}" destId="{9586542E-51F4-454D-8246-92BE283C1AC9}" srcOrd="11" destOrd="0" presId="urn:microsoft.com/office/officeart/2005/8/layout/radial5"/>
    <dgm:cxn modelId="{56824B81-C6C9-4B5C-9474-E1357211D65A}" type="presParOf" srcId="{9586542E-51F4-454D-8246-92BE283C1AC9}" destId="{831FF618-4703-48EF-A06D-64CF87206A59}" srcOrd="0" destOrd="0" presId="urn:microsoft.com/office/officeart/2005/8/layout/radial5"/>
    <dgm:cxn modelId="{38AB383C-169D-4CBD-B7CA-916582ABB2F1}" type="presParOf" srcId="{8CCA1E9A-8883-44E4-99AD-824C3CBFC18C}" destId="{9E8F8E32-BC54-4B3F-ADA3-9606017E3B99}" srcOrd="12" destOrd="0" presId="urn:microsoft.com/office/officeart/2005/8/layout/radial5"/>
    <dgm:cxn modelId="{58647DC8-22D8-4AD2-A7F2-58EC291CDB28}" type="presParOf" srcId="{8CCA1E9A-8883-44E4-99AD-824C3CBFC18C}" destId="{9F4A9B8D-A193-4B7D-AEDF-8A8ACE7B9BE8}" srcOrd="13" destOrd="0" presId="urn:microsoft.com/office/officeart/2005/8/layout/radial5"/>
    <dgm:cxn modelId="{D240533B-F59C-4B28-9C4C-36A6E2169220}" type="presParOf" srcId="{9F4A9B8D-A193-4B7D-AEDF-8A8ACE7B9BE8}" destId="{2403D924-88E8-476E-85C4-7793B325FCA8}" srcOrd="0" destOrd="0" presId="urn:microsoft.com/office/officeart/2005/8/layout/radial5"/>
    <dgm:cxn modelId="{E6F8643A-F5AA-4F77-A604-CDC598FF42F3}" type="presParOf" srcId="{8CCA1E9A-8883-44E4-99AD-824C3CBFC18C}" destId="{7293D9EE-65EE-4B5A-8EEE-B531829247A8}" srcOrd="14" destOrd="0" presId="urn:microsoft.com/office/officeart/2005/8/layout/radial5"/>
    <dgm:cxn modelId="{ABCAA1D7-24F6-413A-9B95-4F00E1C3E694}" type="presParOf" srcId="{8CCA1E9A-8883-44E4-99AD-824C3CBFC18C}" destId="{2DB93759-AC99-4EA6-AB89-594C6B975751}" srcOrd="15" destOrd="0" presId="urn:microsoft.com/office/officeart/2005/8/layout/radial5"/>
    <dgm:cxn modelId="{6F1DAF8F-9F0C-4C46-A910-7BFA72BF5CE8}" type="presParOf" srcId="{2DB93759-AC99-4EA6-AB89-594C6B975751}" destId="{362232D6-5BD2-4847-A4FA-F2C4B8A09B0C}" srcOrd="0" destOrd="0" presId="urn:microsoft.com/office/officeart/2005/8/layout/radial5"/>
    <dgm:cxn modelId="{50B4E59D-0731-4D11-8DCC-B079F078FFCE}" type="presParOf" srcId="{8CCA1E9A-8883-44E4-99AD-824C3CBFC18C}" destId="{0C04CC41-C728-48C1-AA5A-CC472C04DA8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1A8106-7A69-4D57-AEE8-C1167013FE35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4E9189-0014-4C12-9227-401E7C279AF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err="1" smtClean="0"/>
            <a:t>WoS</a:t>
          </a:r>
          <a:r>
            <a:rPr lang="en-US" dirty="0" smtClean="0"/>
            <a:t>, Scopus</a:t>
          </a:r>
          <a:endParaRPr lang="ru-RU" dirty="0"/>
        </a:p>
      </dgm:t>
    </dgm:pt>
    <dgm:pt modelId="{69ED9275-903B-4AE3-9101-EFA6A833926B}" type="parTrans" cxnId="{ADC1BA10-CA52-4C7E-B5A9-FACC1CEEA68F}">
      <dgm:prSet/>
      <dgm:spPr/>
      <dgm:t>
        <a:bodyPr/>
        <a:lstStyle/>
        <a:p>
          <a:endParaRPr lang="ru-RU"/>
        </a:p>
      </dgm:t>
    </dgm:pt>
    <dgm:pt modelId="{271B1DD0-EF4A-4D8C-8E82-7010D7878831}" type="sibTrans" cxnId="{ADC1BA10-CA52-4C7E-B5A9-FACC1CEEA68F}">
      <dgm:prSet/>
      <dgm:spPr/>
      <dgm:t>
        <a:bodyPr/>
        <a:lstStyle/>
        <a:p>
          <a:endParaRPr lang="ru-RU"/>
        </a:p>
      </dgm:t>
    </dgm:pt>
    <dgm:pt modelId="{CECC8A5B-24E5-40F8-9E8C-79266C088A74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Таблица</a:t>
          </a:r>
          <a:endParaRPr lang="ru-RU" dirty="0"/>
        </a:p>
      </dgm:t>
    </dgm:pt>
    <dgm:pt modelId="{4064D952-6601-4753-BF80-9D81529C8AD5}" type="parTrans" cxnId="{3D3F09A9-AD95-4B1C-B938-9E2493C8CA80}">
      <dgm:prSet/>
      <dgm:spPr/>
      <dgm:t>
        <a:bodyPr/>
        <a:lstStyle/>
        <a:p>
          <a:endParaRPr lang="ru-RU"/>
        </a:p>
      </dgm:t>
    </dgm:pt>
    <dgm:pt modelId="{78F5DEE6-4F95-4D38-9384-5900EAB6CBC3}" type="sibTrans" cxnId="{3D3F09A9-AD95-4B1C-B938-9E2493C8CA80}">
      <dgm:prSet/>
      <dgm:spPr/>
      <dgm:t>
        <a:bodyPr/>
        <a:lstStyle/>
        <a:p>
          <a:endParaRPr lang="ru-RU"/>
        </a:p>
      </dgm:t>
    </dgm:pt>
    <dgm:pt modelId="{12313485-AD3F-4721-A896-B7457D8C7D30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smtClean="0"/>
            <a:t>ISO 2709</a:t>
          </a:r>
          <a:endParaRPr lang="ru-RU" dirty="0"/>
        </a:p>
      </dgm:t>
    </dgm:pt>
    <dgm:pt modelId="{D39FB1A0-5473-4EA3-A7C2-46B9A5CC53B8}" type="parTrans" cxnId="{6A8827D2-DF4D-4F01-9D30-6793F4716DFD}">
      <dgm:prSet/>
      <dgm:spPr/>
      <dgm:t>
        <a:bodyPr/>
        <a:lstStyle/>
        <a:p>
          <a:endParaRPr lang="ru-RU"/>
        </a:p>
      </dgm:t>
    </dgm:pt>
    <dgm:pt modelId="{22B819D0-8632-47EB-A2D7-40A919504114}" type="sibTrans" cxnId="{6A8827D2-DF4D-4F01-9D30-6793F4716DFD}">
      <dgm:prSet/>
      <dgm:spPr/>
      <dgm:t>
        <a:bodyPr/>
        <a:lstStyle/>
        <a:p>
          <a:endParaRPr lang="ru-RU"/>
        </a:p>
      </dgm:t>
    </dgm:pt>
    <dgm:pt modelId="{BE1035E6-B731-4B34-8175-7000ED23E384}">
      <dgm:prSet phldrT="[Текст]"/>
      <dgm:spPr/>
      <dgm:t>
        <a:bodyPr/>
        <a:lstStyle/>
        <a:p>
          <a:r>
            <a:rPr lang="en-US" dirty="0" smtClean="0"/>
            <a:t>Science Index </a:t>
          </a:r>
          <a:r>
            <a:rPr lang="ru-RU" dirty="0" smtClean="0"/>
            <a:t>(РИНЦ)</a:t>
          </a:r>
          <a:endParaRPr lang="ru-RU" dirty="0"/>
        </a:p>
      </dgm:t>
    </dgm:pt>
    <dgm:pt modelId="{FE4D5CA7-D0C7-4D9D-B0D5-1871576AA253}" type="parTrans" cxnId="{1B8BAA63-D396-4404-9BB9-B4733E3FBA9E}">
      <dgm:prSet/>
      <dgm:spPr/>
      <dgm:t>
        <a:bodyPr/>
        <a:lstStyle/>
        <a:p>
          <a:endParaRPr lang="ru-RU"/>
        </a:p>
      </dgm:t>
    </dgm:pt>
    <dgm:pt modelId="{FEB32B83-D082-4771-AA57-1335EE608DCB}" type="sibTrans" cxnId="{1B8BAA63-D396-4404-9BB9-B4733E3FBA9E}">
      <dgm:prSet/>
      <dgm:spPr/>
      <dgm:t>
        <a:bodyPr/>
        <a:lstStyle/>
        <a:p>
          <a:endParaRPr lang="ru-RU"/>
        </a:p>
      </dgm:t>
    </dgm:pt>
    <dgm:pt modelId="{A5F5BDBC-C911-479D-9C9D-BB34A5F40771}">
      <dgm:prSet phldrT="[Текст]"/>
      <dgm:spPr/>
      <dgm:t>
        <a:bodyPr/>
        <a:lstStyle/>
        <a:p>
          <a:r>
            <a:rPr lang="en-US" dirty="0" smtClean="0"/>
            <a:t>XML</a:t>
          </a:r>
          <a:endParaRPr lang="ru-RU" dirty="0"/>
        </a:p>
      </dgm:t>
    </dgm:pt>
    <dgm:pt modelId="{0DE6EC6F-CAB2-4011-9BE7-4DCA1EFE665C}" type="parTrans" cxnId="{5EC60BE2-C6DD-401E-9162-9FE7275CEE91}">
      <dgm:prSet/>
      <dgm:spPr/>
      <dgm:t>
        <a:bodyPr/>
        <a:lstStyle/>
        <a:p>
          <a:endParaRPr lang="ru-RU"/>
        </a:p>
      </dgm:t>
    </dgm:pt>
    <dgm:pt modelId="{A2ADDB99-23BE-41C9-A1D6-7A252EC15974}" type="sibTrans" cxnId="{5EC60BE2-C6DD-401E-9162-9FE7275CEE91}">
      <dgm:prSet/>
      <dgm:spPr/>
      <dgm:t>
        <a:bodyPr/>
        <a:lstStyle/>
        <a:p>
          <a:endParaRPr lang="ru-RU"/>
        </a:p>
      </dgm:t>
    </dgm:pt>
    <dgm:pt modelId="{AFA769BE-E746-424D-8CC5-7534889A5BE1}">
      <dgm:prSet phldrT="[Текст]"/>
      <dgm:spPr/>
      <dgm:t>
        <a:bodyPr/>
        <a:lstStyle/>
        <a:p>
          <a:r>
            <a:rPr lang="ru-RU" dirty="0" smtClean="0"/>
            <a:t>КРН</a:t>
          </a:r>
          <a:endParaRPr lang="ru-RU" dirty="0"/>
        </a:p>
      </dgm:t>
    </dgm:pt>
    <dgm:pt modelId="{99C521A7-9D86-4D97-B30F-8820400D33B4}" type="parTrans" cxnId="{EBDAA4BD-C1B8-4DC8-8777-FA1B638C75D9}">
      <dgm:prSet/>
      <dgm:spPr/>
      <dgm:t>
        <a:bodyPr/>
        <a:lstStyle/>
        <a:p>
          <a:endParaRPr lang="ru-RU"/>
        </a:p>
      </dgm:t>
    </dgm:pt>
    <dgm:pt modelId="{004A67CD-2CBF-48FB-ABE5-9D3680DE0B61}" type="sibTrans" cxnId="{EBDAA4BD-C1B8-4DC8-8777-FA1B638C75D9}">
      <dgm:prSet/>
      <dgm:spPr/>
      <dgm:t>
        <a:bodyPr/>
        <a:lstStyle/>
        <a:p>
          <a:endParaRPr lang="ru-RU"/>
        </a:p>
      </dgm:t>
    </dgm:pt>
    <dgm:pt modelId="{E4FE7610-E37D-4758-8506-31F7AD83AA0C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89C50217-90F5-4C2E-ADED-85C81C7E4EB5}" type="parTrans" cxnId="{E3470B9E-1B6A-4827-84E8-628C5B91796A}">
      <dgm:prSet/>
      <dgm:spPr/>
      <dgm:t>
        <a:bodyPr/>
        <a:lstStyle/>
        <a:p>
          <a:endParaRPr lang="ru-RU"/>
        </a:p>
      </dgm:t>
    </dgm:pt>
    <dgm:pt modelId="{4E926076-F377-44F9-8248-5961FBB1BF91}" type="sibTrans" cxnId="{E3470B9E-1B6A-4827-84E8-628C5B91796A}">
      <dgm:prSet/>
      <dgm:spPr/>
      <dgm:t>
        <a:bodyPr/>
        <a:lstStyle/>
        <a:p>
          <a:endParaRPr lang="ru-RU"/>
        </a:p>
      </dgm:t>
    </dgm:pt>
    <dgm:pt modelId="{C2ED0305-5F13-42A9-B3C0-80EA86B0ECE3}">
      <dgm:prSet phldrT="[Текст]"/>
      <dgm:spPr/>
      <dgm:t>
        <a:bodyPr/>
        <a:lstStyle/>
        <a:p>
          <a:r>
            <a:rPr lang="en-US" dirty="0" smtClean="0"/>
            <a:t>ISO 2709</a:t>
          </a:r>
          <a:endParaRPr lang="ru-RU" dirty="0"/>
        </a:p>
      </dgm:t>
    </dgm:pt>
    <dgm:pt modelId="{4FA2721F-DBA7-4FC7-BDFA-084D0617E55C}" type="parTrans" cxnId="{E983CFC3-68DD-489E-9263-6F0624B024DD}">
      <dgm:prSet/>
      <dgm:spPr/>
      <dgm:t>
        <a:bodyPr/>
        <a:lstStyle/>
        <a:p>
          <a:endParaRPr lang="ru-RU"/>
        </a:p>
      </dgm:t>
    </dgm:pt>
    <dgm:pt modelId="{CD9F7107-522A-4FD7-9D99-CEF764DB25DE}" type="sibTrans" cxnId="{E983CFC3-68DD-489E-9263-6F0624B024DD}">
      <dgm:prSet/>
      <dgm:spPr/>
      <dgm:t>
        <a:bodyPr/>
        <a:lstStyle/>
        <a:p>
          <a:endParaRPr lang="ru-RU"/>
        </a:p>
      </dgm:t>
    </dgm:pt>
    <dgm:pt modelId="{C3797C76-2C50-4FF0-8A51-86254183B749}">
      <dgm:prSet/>
      <dgm:spPr/>
      <dgm:t>
        <a:bodyPr/>
        <a:lstStyle/>
        <a:p>
          <a:r>
            <a:rPr lang="en-US" dirty="0" smtClean="0"/>
            <a:t>ISO 2709</a:t>
          </a:r>
          <a:endParaRPr lang="ru-RU" dirty="0"/>
        </a:p>
      </dgm:t>
    </dgm:pt>
    <dgm:pt modelId="{2B6B245F-9E84-44AC-AD5B-0D4328C2649F}" type="parTrans" cxnId="{F5D306C2-E324-414E-9772-23D3A2C846D8}">
      <dgm:prSet/>
      <dgm:spPr/>
      <dgm:t>
        <a:bodyPr/>
        <a:lstStyle/>
        <a:p>
          <a:endParaRPr lang="ru-RU"/>
        </a:p>
      </dgm:t>
    </dgm:pt>
    <dgm:pt modelId="{3541C592-7516-4403-A613-BC7CA3553817}" type="sibTrans" cxnId="{F5D306C2-E324-414E-9772-23D3A2C846D8}">
      <dgm:prSet/>
      <dgm:spPr/>
      <dgm:t>
        <a:bodyPr/>
        <a:lstStyle/>
        <a:p>
          <a:endParaRPr lang="ru-RU"/>
        </a:p>
      </dgm:t>
    </dgm:pt>
    <dgm:pt modelId="{423C7896-335E-410D-9064-E059F70B0E3F}" type="pres">
      <dgm:prSet presAssocID="{551A8106-7A69-4D57-AEE8-C1167013FE3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8693F8-ED34-4FC5-8FCC-744A56B49A8A}" type="pres">
      <dgm:prSet presAssocID="{254E9189-0014-4C12-9227-401E7C279AFE}" presName="compNode" presStyleCnt="0"/>
      <dgm:spPr/>
    </dgm:pt>
    <dgm:pt modelId="{5E410E2D-44CE-4117-81BD-DDACBC0F4A11}" type="pres">
      <dgm:prSet presAssocID="{254E9189-0014-4C12-9227-401E7C279AFE}" presName="aNode" presStyleLbl="bgShp" presStyleIdx="0" presStyleCnt="3" custLinFactNeighborX="358" custLinFactNeighborY="288"/>
      <dgm:spPr/>
      <dgm:t>
        <a:bodyPr/>
        <a:lstStyle/>
        <a:p>
          <a:endParaRPr lang="ru-RU"/>
        </a:p>
      </dgm:t>
    </dgm:pt>
    <dgm:pt modelId="{C8848535-367D-4EBD-B8A2-478DF65E0FED}" type="pres">
      <dgm:prSet presAssocID="{254E9189-0014-4C12-9227-401E7C279AFE}" presName="textNode" presStyleLbl="bgShp" presStyleIdx="0" presStyleCnt="3"/>
      <dgm:spPr/>
      <dgm:t>
        <a:bodyPr/>
        <a:lstStyle/>
        <a:p>
          <a:endParaRPr lang="ru-RU"/>
        </a:p>
      </dgm:t>
    </dgm:pt>
    <dgm:pt modelId="{EFB4B0CF-741D-4173-B867-ED6B6E529A1E}" type="pres">
      <dgm:prSet presAssocID="{254E9189-0014-4C12-9227-401E7C279AFE}" presName="compChildNode" presStyleCnt="0"/>
      <dgm:spPr/>
    </dgm:pt>
    <dgm:pt modelId="{5A92C2B3-B603-4285-AD50-368C1BE19911}" type="pres">
      <dgm:prSet presAssocID="{254E9189-0014-4C12-9227-401E7C279AFE}" presName="theInnerList" presStyleCnt="0"/>
      <dgm:spPr/>
    </dgm:pt>
    <dgm:pt modelId="{02B195E3-681F-4BFB-8A25-E48987394389}" type="pres">
      <dgm:prSet presAssocID="{CECC8A5B-24E5-40F8-9E8C-79266C088A74}" presName="childNode" presStyleLbl="node1" presStyleIdx="0" presStyleCnt="6" custLinFactNeighborX="-1715" custLinFactNeighborY="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3ED38-F7DD-4D6E-BE73-960690846F88}" type="pres">
      <dgm:prSet presAssocID="{CECC8A5B-24E5-40F8-9E8C-79266C088A74}" presName="aSpace2" presStyleCnt="0"/>
      <dgm:spPr/>
    </dgm:pt>
    <dgm:pt modelId="{7C4B97F4-9EA3-400A-9A9D-97154BE1A21A}" type="pres">
      <dgm:prSet presAssocID="{12313485-AD3F-4721-A896-B7457D8C7D30}" presName="childNode" presStyleLbl="node1" presStyleIdx="1" presStyleCnt="6" custLinFactNeighborX="447" custLinFactNeighborY="6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A98D1-1EF4-4BA2-8178-2EE5EB8DC2ED}" type="pres">
      <dgm:prSet presAssocID="{254E9189-0014-4C12-9227-401E7C279AFE}" presName="aSpace" presStyleCnt="0"/>
      <dgm:spPr/>
    </dgm:pt>
    <dgm:pt modelId="{EF7B4DD4-8506-4464-B9C4-821EB35A60AC}" type="pres">
      <dgm:prSet presAssocID="{BE1035E6-B731-4B34-8175-7000ED23E384}" presName="compNode" presStyleCnt="0"/>
      <dgm:spPr/>
    </dgm:pt>
    <dgm:pt modelId="{337F2ECD-E496-451F-9F6C-67DCA1FFFCD8}" type="pres">
      <dgm:prSet presAssocID="{BE1035E6-B731-4B34-8175-7000ED23E384}" presName="aNode" presStyleLbl="bgShp" presStyleIdx="1" presStyleCnt="3"/>
      <dgm:spPr/>
      <dgm:t>
        <a:bodyPr/>
        <a:lstStyle/>
        <a:p>
          <a:endParaRPr lang="ru-RU"/>
        </a:p>
      </dgm:t>
    </dgm:pt>
    <dgm:pt modelId="{AD0E05C6-F3E6-4E77-AC92-E3BF8EC3883F}" type="pres">
      <dgm:prSet presAssocID="{BE1035E6-B731-4B34-8175-7000ED23E384}" presName="textNode" presStyleLbl="bgShp" presStyleIdx="1" presStyleCnt="3"/>
      <dgm:spPr/>
      <dgm:t>
        <a:bodyPr/>
        <a:lstStyle/>
        <a:p>
          <a:endParaRPr lang="ru-RU"/>
        </a:p>
      </dgm:t>
    </dgm:pt>
    <dgm:pt modelId="{460CA671-26DF-49F6-A8BB-51E9E99E4C4A}" type="pres">
      <dgm:prSet presAssocID="{BE1035E6-B731-4B34-8175-7000ED23E384}" presName="compChildNode" presStyleCnt="0"/>
      <dgm:spPr/>
    </dgm:pt>
    <dgm:pt modelId="{6BBC600B-9520-4EE1-A345-699D40BC010E}" type="pres">
      <dgm:prSet presAssocID="{BE1035E6-B731-4B34-8175-7000ED23E384}" presName="theInnerList" presStyleCnt="0"/>
      <dgm:spPr/>
    </dgm:pt>
    <dgm:pt modelId="{737E978D-5AB8-4F52-8A3C-1DF92A64EDD5}" type="pres">
      <dgm:prSet presAssocID="{A5F5BDBC-C911-479D-9C9D-BB34A5F40771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2418D-58CA-4C30-A462-83E6AEBC794B}" type="pres">
      <dgm:prSet presAssocID="{A5F5BDBC-C911-479D-9C9D-BB34A5F40771}" presName="aSpace2" presStyleCnt="0"/>
      <dgm:spPr/>
    </dgm:pt>
    <dgm:pt modelId="{F79D378B-5E89-45EE-834C-79FABDF18348}" type="pres">
      <dgm:prSet presAssocID="{C3797C76-2C50-4FF0-8A51-86254183B749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F8B36-7662-4315-8F5F-3939492DCC5A}" type="pres">
      <dgm:prSet presAssocID="{BE1035E6-B731-4B34-8175-7000ED23E384}" presName="aSpace" presStyleCnt="0"/>
      <dgm:spPr/>
    </dgm:pt>
    <dgm:pt modelId="{264E046C-39B2-4036-99AE-45F9EC0F6775}" type="pres">
      <dgm:prSet presAssocID="{AFA769BE-E746-424D-8CC5-7534889A5BE1}" presName="compNode" presStyleCnt="0"/>
      <dgm:spPr/>
    </dgm:pt>
    <dgm:pt modelId="{76CD9964-F2B5-4F7E-A093-910D538CA2F1}" type="pres">
      <dgm:prSet presAssocID="{AFA769BE-E746-424D-8CC5-7534889A5BE1}" presName="aNode" presStyleLbl="bgShp" presStyleIdx="2" presStyleCnt="3"/>
      <dgm:spPr/>
      <dgm:t>
        <a:bodyPr/>
        <a:lstStyle/>
        <a:p>
          <a:endParaRPr lang="ru-RU"/>
        </a:p>
      </dgm:t>
    </dgm:pt>
    <dgm:pt modelId="{C5DF9641-F11E-46A2-BA7D-588B88E00BD2}" type="pres">
      <dgm:prSet presAssocID="{AFA769BE-E746-424D-8CC5-7534889A5BE1}" presName="textNode" presStyleLbl="bgShp" presStyleIdx="2" presStyleCnt="3"/>
      <dgm:spPr/>
      <dgm:t>
        <a:bodyPr/>
        <a:lstStyle/>
        <a:p>
          <a:endParaRPr lang="ru-RU"/>
        </a:p>
      </dgm:t>
    </dgm:pt>
    <dgm:pt modelId="{588DA4EB-C67A-4DD8-A3CE-A1D3702EE3F6}" type="pres">
      <dgm:prSet presAssocID="{AFA769BE-E746-424D-8CC5-7534889A5BE1}" presName="compChildNode" presStyleCnt="0"/>
      <dgm:spPr/>
    </dgm:pt>
    <dgm:pt modelId="{7FBCD138-1F10-49E8-9C16-9049CDF0C7EA}" type="pres">
      <dgm:prSet presAssocID="{AFA769BE-E746-424D-8CC5-7534889A5BE1}" presName="theInnerList" presStyleCnt="0"/>
      <dgm:spPr/>
    </dgm:pt>
    <dgm:pt modelId="{AE2B9B5C-7DD1-4340-B1BC-A917AFBDD8AC}" type="pres">
      <dgm:prSet presAssocID="{E4FE7610-E37D-4758-8506-31F7AD83AA0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E8067-ED7A-496A-A9CE-580A8F5EA35D}" type="pres">
      <dgm:prSet presAssocID="{E4FE7610-E37D-4758-8506-31F7AD83AA0C}" presName="aSpace2" presStyleCnt="0"/>
      <dgm:spPr/>
    </dgm:pt>
    <dgm:pt modelId="{345B5569-C401-49FC-9B0D-2F0ADA8044EF}" type="pres">
      <dgm:prSet presAssocID="{C2ED0305-5F13-42A9-B3C0-80EA86B0ECE3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C1BA10-CA52-4C7E-B5A9-FACC1CEEA68F}" srcId="{551A8106-7A69-4D57-AEE8-C1167013FE35}" destId="{254E9189-0014-4C12-9227-401E7C279AFE}" srcOrd="0" destOrd="0" parTransId="{69ED9275-903B-4AE3-9101-EFA6A833926B}" sibTransId="{271B1DD0-EF4A-4D8C-8E82-7010D7878831}"/>
    <dgm:cxn modelId="{7A75E55A-63CB-4633-8AC6-637249016EAD}" type="presOf" srcId="{E4FE7610-E37D-4758-8506-31F7AD83AA0C}" destId="{AE2B9B5C-7DD1-4340-B1BC-A917AFBDD8AC}" srcOrd="0" destOrd="0" presId="urn:microsoft.com/office/officeart/2005/8/layout/lProcess2"/>
    <dgm:cxn modelId="{EBDAA4BD-C1B8-4DC8-8777-FA1B638C75D9}" srcId="{551A8106-7A69-4D57-AEE8-C1167013FE35}" destId="{AFA769BE-E746-424D-8CC5-7534889A5BE1}" srcOrd="2" destOrd="0" parTransId="{99C521A7-9D86-4D97-B30F-8820400D33B4}" sibTransId="{004A67CD-2CBF-48FB-ABE5-9D3680DE0B61}"/>
    <dgm:cxn modelId="{BC8B0163-B740-4D1B-82ED-347CFF58F6F5}" type="presOf" srcId="{C3797C76-2C50-4FF0-8A51-86254183B749}" destId="{F79D378B-5E89-45EE-834C-79FABDF18348}" srcOrd="0" destOrd="0" presId="urn:microsoft.com/office/officeart/2005/8/layout/lProcess2"/>
    <dgm:cxn modelId="{965C7F84-43D4-4258-82AE-90ABC5872B52}" type="presOf" srcId="{A5F5BDBC-C911-479D-9C9D-BB34A5F40771}" destId="{737E978D-5AB8-4F52-8A3C-1DF92A64EDD5}" srcOrd="0" destOrd="0" presId="urn:microsoft.com/office/officeart/2005/8/layout/lProcess2"/>
    <dgm:cxn modelId="{CA401ECA-B3F5-4ACE-ABF4-2103ACFD9E65}" type="presOf" srcId="{12313485-AD3F-4721-A896-B7457D8C7D30}" destId="{7C4B97F4-9EA3-400A-9A9D-97154BE1A21A}" srcOrd="0" destOrd="0" presId="urn:microsoft.com/office/officeart/2005/8/layout/lProcess2"/>
    <dgm:cxn modelId="{E3470B9E-1B6A-4827-84E8-628C5B91796A}" srcId="{AFA769BE-E746-424D-8CC5-7534889A5BE1}" destId="{E4FE7610-E37D-4758-8506-31F7AD83AA0C}" srcOrd="0" destOrd="0" parTransId="{89C50217-90F5-4C2E-ADED-85C81C7E4EB5}" sibTransId="{4E926076-F377-44F9-8248-5961FBB1BF91}"/>
    <dgm:cxn modelId="{3DF205FA-1245-4A0D-8F18-613FD0EC4980}" type="presOf" srcId="{BE1035E6-B731-4B34-8175-7000ED23E384}" destId="{AD0E05C6-F3E6-4E77-AC92-E3BF8EC3883F}" srcOrd="1" destOrd="0" presId="urn:microsoft.com/office/officeart/2005/8/layout/lProcess2"/>
    <dgm:cxn modelId="{4BE9750C-E234-4D71-A280-37CCB38C03E4}" type="presOf" srcId="{254E9189-0014-4C12-9227-401E7C279AFE}" destId="{C8848535-367D-4EBD-B8A2-478DF65E0FED}" srcOrd="1" destOrd="0" presId="urn:microsoft.com/office/officeart/2005/8/layout/lProcess2"/>
    <dgm:cxn modelId="{633FAE6E-EF62-4CE1-BAED-0C972C098EFE}" type="presOf" srcId="{C2ED0305-5F13-42A9-B3C0-80EA86B0ECE3}" destId="{345B5569-C401-49FC-9B0D-2F0ADA8044EF}" srcOrd="0" destOrd="0" presId="urn:microsoft.com/office/officeart/2005/8/layout/lProcess2"/>
    <dgm:cxn modelId="{393C6D33-63FF-4A1B-824E-89EC274BA1FE}" type="presOf" srcId="{BE1035E6-B731-4B34-8175-7000ED23E384}" destId="{337F2ECD-E496-451F-9F6C-67DCA1FFFCD8}" srcOrd="0" destOrd="0" presId="urn:microsoft.com/office/officeart/2005/8/layout/lProcess2"/>
    <dgm:cxn modelId="{F5D306C2-E324-414E-9772-23D3A2C846D8}" srcId="{BE1035E6-B731-4B34-8175-7000ED23E384}" destId="{C3797C76-2C50-4FF0-8A51-86254183B749}" srcOrd="1" destOrd="0" parTransId="{2B6B245F-9E84-44AC-AD5B-0D4328C2649F}" sibTransId="{3541C592-7516-4403-A613-BC7CA3553817}"/>
    <dgm:cxn modelId="{1B8BAA63-D396-4404-9BB9-B4733E3FBA9E}" srcId="{551A8106-7A69-4D57-AEE8-C1167013FE35}" destId="{BE1035E6-B731-4B34-8175-7000ED23E384}" srcOrd="1" destOrd="0" parTransId="{FE4D5CA7-D0C7-4D9D-B0D5-1871576AA253}" sibTransId="{FEB32B83-D082-4771-AA57-1335EE608DCB}"/>
    <dgm:cxn modelId="{D16D4BC7-4660-4541-A544-F74885ECBD92}" type="presOf" srcId="{AFA769BE-E746-424D-8CC5-7534889A5BE1}" destId="{76CD9964-F2B5-4F7E-A093-910D538CA2F1}" srcOrd="0" destOrd="0" presId="urn:microsoft.com/office/officeart/2005/8/layout/lProcess2"/>
    <dgm:cxn modelId="{3E19D992-95EE-42D9-8993-C271F87CA559}" type="presOf" srcId="{AFA769BE-E746-424D-8CC5-7534889A5BE1}" destId="{C5DF9641-F11E-46A2-BA7D-588B88E00BD2}" srcOrd="1" destOrd="0" presId="urn:microsoft.com/office/officeart/2005/8/layout/lProcess2"/>
    <dgm:cxn modelId="{E983CFC3-68DD-489E-9263-6F0624B024DD}" srcId="{AFA769BE-E746-424D-8CC5-7534889A5BE1}" destId="{C2ED0305-5F13-42A9-B3C0-80EA86B0ECE3}" srcOrd="1" destOrd="0" parTransId="{4FA2721F-DBA7-4FC7-BDFA-084D0617E55C}" sibTransId="{CD9F7107-522A-4FD7-9D99-CEF764DB25DE}"/>
    <dgm:cxn modelId="{6A8827D2-DF4D-4F01-9D30-6793F4716DFD}" srcId="{254E9189-0014-4C12-9227-401E7C279AFE}" destId="{12313485-AD3F-4721-A896-B7457D8C7D30}" srcOrd="1" destOrd="0" parTransId="{D39FB1A0-5473-4EA3-A7C2-46B9A5CC53B8}" sibTransId="{22B819D0-8632-47EB-A2D7-40A919504114}"/>
    <dgm:cxn modelId="{67229816-3D73-43A8-8974-386B97DFBEF6}" type="presOf" srcId="{551A8106-7A69-4D57-AEE8-C1167013FE35}" destId="{423C7896-335E-410D-9064-E059F70B0E3F}" srcOrd="0" destOrd="0" presId="urn:microsoft.com/office/officeart/2005/8/layout/lProcess2"/>
    <dgm:cxn modelId="{7EFA4EC4-9939-4012-B942-6B70FDE5BAC5}" type="presOf" srcId="{CECC8A5B-24E5-40F8-9E8C-79266C088A74}" destId="{02B195E3-681F-4BFB-8A25-E48987394389}" srcOrd="0" destOrd="0" presId="urn:microsoft.com/office/officeart/2005/8/layout/lProcess2"/>
    <dgm:cxn modelId="{3D3F09A9-AD95-4B1C-B938-9E2493C8CA80}" srcId="{254E9189-0014-4C12-9227-401E7C279AFE}" destId="{CECC8A5B-24E5-40F8-9E8C-79266C088A74}" srcOrd="0" destOrd="0" parTransId="{4064D952-6601-4753-BF80-9D81529C8AD5}" sibTransId="{78F5DEE6-4F95-4D38-9384-5900EAB6CBC3}"/>
    <dgm:cxn modelId="{5EC60BE2-C6DD-401E-9162-9FE7275CEE91}" srcId="{BE1035E6-B731-4B34-8175-7000ED23E384}" destId="{A5F5BDBC-C911-479D-9C9D-BB34A5F40771}" srcOrd="0" destOrd="0" parTransId="{0DE6EC6F-CAB2-4011-9BE7-4DCA1EFE665C}" sibTransId="{A2ADDB99-23BE-41C9-A1D6-7A252EC15974}"/>
    <dgm:cxn modelId="{FD34B861-49DA-4089-BF6A-4FEF8D531808}" type="presOf" srcId="{254E9189-0014-4C12-9227-401E7C279AFE}" destId="{5E410E2D-44CE-4117-81BD-DDACBC0F4A11}" srcOrd="0" destOrd="0" presId="urn:microsoft.com/office/officeart/2005/8/layout/lProcess2"/>
    <dgm:cxn modelId="{75D1F0DA-CB1A-420D-86DB-113B701A9669}" type="presParOf" srcId="{423C7896-335E-410D-9064-E059F70B0E3F}" destId="{2F8693F8-ED34-4FC5-8FCC-744A56B49A8A}" srcOrd="0" destOrd="0" presId="urn:microsoft.com/office/officeart/2005/8/layout/lProcess2"/>
    <dgm:cxn modelId="{6C8828DC-6845-470C-A695-60F27EBB1E78}" type="presParOf" srcId="{2F8693F8-ED34-4FC5-8FCC-744A56B49A8A}" destId="{5E410E2D-44CE-4117-81BD-DDACBC0F4A11}" srcOrd="0" destOrd="0" presId="urn:microsoft.com/office/officeart/2005/8/layout/lProcess2"/>
    <dgm:cxn modelId="{D14F41DE-5CF9-4D0A-B90C-13F72C6FB6E2}" type="presParOf" srcId="{2F8693F8-ED34-4FC5-8FCC-744A56B49A8A}" destId="{C8848535-367D-4EBD-B8A2-478DF65E0FED}" srcOrd="1" destOrd="0" presId="urn:microsoft.com/office/officeart/2005/8/layout/lProcess2"/>
    <dgm:cxn modelId="{D6DC4FE4-8BE1-4AE8-98D1-3E004CCDC3A7}" type="presParOf" srcId="{2F8693F8-ED34-4FC5-8FCC-744A56B49A8A}" destId="{EFB4B0CF-741D-4173-B867-ED6B6E529A1E}" srcOrd="2" destOrd="0" presId="urn:microsoft.com/office/officeart/2005/8/layout/lProcess2"/>
    <dgm:cxn modelId="{A46BE377-046B-4512-B70C-1B6833E9F8FA}" type="presParOf" srcId="{EFB4B0CF-741D-4173-B867-ED6B6E529A1E}" destId="{5A92C2B3-B603-4285-AD50-368C1BE19911}" srcOrd="0" destOrd="0" presId="urn:microsoft.com/office/officeart/2005/8/layout/lProcess2"/>
    <dgm:cxn modelId="{8B7ABB8B-9065-448E-9646-210AFA19B8A0}" type="presParOf" srcId="{5A92C2B3-B603-4285-AD50-368C1BE19911}" destId="{02B195E3-681F-4BFB-8A25-E48987394389}" srcOrd="0" destOrd="0" presId="urn:microsoft.com/office/officeart/2005/8/layout/lProcess2"/>
    <dgm:cxn modelId="{D6E3C841-633F-4C53-A14C-9926CD471E5E}" type="presParOf" srcId="{5A92C2B3-B603-4285-AD50-368C1BE19911}" destId="{B0B3ED38-F7DD-4D6E-BE73-960690846F88}" srcOrd="1" destOrd="0" presId="urn:microsoft.com/office/officeart/2005/8/layout/lProcess2"/>
    <dgm:cxn modelId="{A815D673-8A41-4B21-BF09-66A9D3A05F19}" type="presParOf" srcId="{5A92C2B3-B603-4285-AD50-368C1BE19911}" destId="{7C4B97F4-9EA3-400A-9A9D-97154BE1A21A}" srcOrd="2" destOrd="0" presId="urn:microsoft.com/office/officeart/2005/8/layout/lProcess2"/>
    <dgm:cxn modelId="{37740661-4182-423F-AF81-8FEC5BAD9115}" type="presParOf" srcId="{423C7896-335E-410D-9064-E059F70B0E3F}" destId="{9E8A98D1-1EF4-4BA2-8178-2EE5EB8DC2ED}" srcOrd="1" destOrd="0" presId="urn:microsoft.com/office/officeart/2005/8/layout/lProcess2"/>
    <dgm:cxn modelId="{1A3F3E86-7B23-4D8E-936D-8B2FD959039D}" type="presParOf" srcId="{423C7896-335E-410D-9064-E059F70B0E3F}" destId="{EF7B4DD4-8506-4464-B9C4-821EB35A60AC}" srcOrd="2" destOrd="0" presId="urn:microsoft.com/office/officeart/2005/8/layout/lProcess2"/>
    <dgm:cxn modelId="{77363D16-A377-49D1-845C-61A10E8B8B16}" type="presParOf" srcId="{EF7B4DD4-8506-4464-B9C4-821EB35A60AC}" destId="{337F2ECD-E496-451F-9F6C-67DCA1FFFCD8}" srcOrd="0" destOrd="0" presId="urn:microsoft.com/office/officeart/2005/8/layout/lProcess2"/>
    <dgm:cxn modelId="{1B3C8D54-A8A5-4C04-BEA2-47E9B7F9D51A}" type="presParOf" srcId="{EF7B4DD4-8506-4464-B9C4-821EB35A60AC}" destId="{AD0E05C6-F3E6-4E77-AC92-E3BF8EC3883F}" srcOrd="1" destOrd="0" presId="urn:microsoft.com/office/officeart/2005/8/layout/lProcess2"/>
    <dgm:cxn modelId="{35AD35AF-58BF-4294-81B5-B301AD50B372}" type="presParOf" srcId="{EF7B4DD4-8506-4464-B9C4-821EB35A60AC}" destId="{460CA671-26DF-49F6-A8BB-51E9E99E4C4A}" srcOrd="2" destOrd="0" presId="urn:microsoft.com/office/officeart/2005/8/layout/lProcess2"/>
    <dgm:cxn modelId="{5552F35D-9141-4B7D-BE3D-E1AEE14C63E2}" type="presParOf" srcId="{460CA671-26DF-49F6-A8BB-51E9E99E4C4A}" destId="{6BBC600B-9520-4EE1-A345-699D40BC010E}" srcOrd="0" destOrd="0" presId="urn:microsoft.com/office/officeart/2005/8/layout/lProcess2"/>
    <dgm:cxn modelId="{C2AD164A-7AD7-4579-B518-430E9E8AD0BF}" type="presParOf" srcId="{6BBC600B-9520-4EE1-A345-699D40BC010E}" destId="{737E978D-5AB8-4F52-8A3C-1DF92A64EDD5}" srcOrd="0" destOrd="0" presId="urn:microsoft.com/office/officeart/2005/8/layout/lProcess2"/>
    <dgm:cxn modelId="{CAB172AF-2DE6-44FC-9196-AF980301BFD5}" type="presParOf" srcId="{6BBC600B-9520-4EE1-A345-699D40BC010E}" destId="{73C2418D-58CA-4C30-A462-83E6AEBC794B}" srcOrd="1" destOrd="0" presId="urn:microsoft.com/office/officeart/2005/8/layout/lProcess2"/>
    <dgm:cxn modelId="{EEC16376-6A77-4764-90D0-A7AE9615CB00}" type="presParOf" srcId="{6BBC600B-9520-4EE1-A345-699D40BC010E}" destId="{F79D378B-5E89-45EE-834C-79FABDF18348}" srcOrd="2" destOrd="0" presId="urn:microsoft.com/office/officeart/2005/8/layout/lProcess2"/>
    <dgm:cxn modelId="{6D370220-7D69-449B-909C-D2A92E4C8B3E}" type="presParOf" srcId="{423C7896-335E-410D-9064-E059F70B0E3F}" destId="{12BF8B36-7662-4315-8F5F-3939492DCC5A}" srcOrd="3" destOrd="0" presId="urn:microsoft.com/office/officeart/2005/8/layout/lProcess2"/>
    <dgm:cxn modelId="{12CFB2B2-DEBC-4D59-A495-DFE7B2B54488}" type="presParOf" srcId="{423C7896-335E-410D-9064-E059F70B0E3F}" destId="{264E046C-39B2-4036-99AE-45F9EC0F6775}" srcOrd="4" destOrd="0" presId="urn:microsoft.com/office/officeart/2005/8/layout/lProcess2"/>
    <dgm:cxn modelId="{8BBFBEED-5DE7-4103-8B7C-9B04B5CD0FE8}" type="presParOf" srcId="{264E046C-39B2-4036-99AE-45F9EC0F6775}" destId="{76CD9964-F2B5-4F7E-A093-910D538CA2F1}" srcOrd="0" destOrd="0" presId="urn:microsoft.com/office/officeart/2005/8/layout/lProcess2"/>
    <dgm:cxn modelId="{7C6DA795-E411-4FC4-8709-CBC74C76D302}" type="presParOf" srcId="{264E046C-39B2-4036-99AE-45F9EC0F6775}" destId="{C5DF9641-F11E-46A2-BA7D-588B88E00BD2}" srcOrd="1" destOrd="0" presId="urn:microsoft.com/office/officeart/2005/8/layout/lProcess2"/>
    <dgm:cxn modelId="{34B90F89-3F9A-41A1-AB8B-ACEF0650F7E7}" type="presParOf" srcId="{264E046C-39B2-4036-99AE-45F9EC0F6775}" destId="{588DA4EB-C67A-4DD8-A3CE-A1D3702EE3F6}" srcOrd="2" destOrd="0" presId="urn:microsoft.com/office/officeart/2005/8/layout/lProcess2"/>
    <dgm:cxn modelId="{EE46862F-B996-45C4-A3AA-D9D9E6AE26EA}" type="presParOf" srcId="{588DA4EB-C67A-4DD8-A3CE-A1D3702EE3F6}" destId="{7FBCD138-1F10-49E8-9C16-9049CDF0C7EA}" srcOrd="0" destOrd="0" presId="urn:microsoft.com/office/officeart/2005/8/layout/lProcess2"/>
    <dgm:cxn modelId="{19F35CAD-CAB7-4197-B735-799E277BDE05}" type="presParOf" srcId="{7FBCD138-1F10-49E8-9C16-9049CDF0C7EA}" destId="{AE2B9B5C-7DD1-4340-B1BC-A917AFBDD8AC}" srcOrd="0" destOrd="0" presId="urn:microsoft.com/office/officeart/2005/8/layout/lProcess2"/>
    <dgm:cxn modelId="{B552616D-7001-4278-8A02-98096B8845C9}" type="presParOf" srcId="{7FBCD138-1F10-49E8-9C16-9049CDF0C7EA}" destId="{62BE8067-ED7A-496A-A9CE-580A8F5EA35D}" srcOrd="1" destOrd="0" presId="urn:microsoft.com/office/officeart/2005/8/layout/lProcess2"/>
    <dgm:cxn modelId="{977C40EB-0E29-4F0F-AD9E-E06766936CC5}" type="presParOf" srcId="{7FBCD138-1F10-49E8-9C16-9049CDF0C7EA}" destId="{345B5569-C401-49FC-9B0D-2F0ADA8044E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48F57C-CE28-4884-8B04-3F29FE6C4451}">
      <dsp:nvSpPr>
        <dsp:cNvPr id="0" name=""/>
        <dsp:cNvSpPr/>
      </dsp:nvSpPr>
      <dsp:spPr>
        <a:xfrm>
          <a:off x="3264894" y="2263209"/>
          <a:ext cx="2116364" cy="11143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ЦНБ КНЦ СО РАН</a:t>
          </a:r>
          <a:endParaRPr lang="ru-RU" sz="2600" kern="1200" dirty="0"/>
        </a:p>
      </dsp:txBody>
      <dsp:txXfrm>
        <a:off x="3264894" y="2263209"/>
        <a:ext cx="2116364" cy="1114389"/>
      </dsp:txXfrm>
    </dsp:sp>
    <dsp:sp modelId="{E6492731-28FE-4060-B696-8684CE48B803}">
      <dsp:nvSpPr>
        <dsp:cNvPr id="0" name=""/>
        <dsp:cNvSpPr/>
      </dsp:nvSpPr>
      <dsp:spPr>
        <a:xfrm rot="16088526">
          <a:off x="4002619" y="1689099"/>
          <a:ext cx="583453" cy="491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6088526">
        <a:off x="4002619" y="1689099"/>
        <a:ext cx="583453" cy="491184"/>
      </dsp:txXfrm>
    </dsp:sp>
    <dsp:sp modelId="{B2B2F855-6422-4F9A-8878-4518A556CDA7}">
      <dsp:nvSpPr>
        <dsp:cNvPr id="0" name=""/>
        <dsp:cNvSpPr/>
      </dsp:nvSpPr>
      <dsp:spPr>
        <a:xfrm>
          <a:off x="3537278" y="141486"/>
          <a:ext cx="1444660" cy="14446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Библиотека ИВМ СО РАН</a:t>
          </a:r>
          <a:endParaRPr lang="ru-RU" sz="1400" kern="1200" dirty="0"/>
        </a:p>
      </dsp:txBody>
      <dsp:txXfrm>
        <a:off x="3537278" y="141486"/>
        <a:ext cx="1444660" cy="1444660"/>
      </dsp:txXfrm>
    </dsp:sp>
    <dsp:sp modelId="{E7779B6E-808E-4928-A8EE-E64678F017E4}">
      <dsp:nvSpPr>
        <dsp:cNvPr id="0" name=""/>
        <dsp:cNvSpPr/>
      </dsp:nvSpPr>
      <dsp:spPr>
        <a:xfrm rot="20232774">
          <a:off x="5159177" y="1920005"/>
          <a:ext cx="1445206" cy="491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0232774">
        <a:off x="5159177" y="1920005"/>
        <a:ext cx="1445206" cy="491184"/>
      </dsp:txXfrm>
    </dsp:sp>
    <dsp:sp modelId="{17816115-6B4F-438B-A169-D8D165D19CA6}">
      <dsp:nvSpPr>
        <dsp:cNvPr id="0" name=""/>
        <dsp:cNvSpPr/>
      </dsp:nvSpPr>
      <dsp:spPr>
        <a:xfrm>
          <a:off x="6590765" y="712981"/>
          <a:ext cx="1657054" cy="16134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Библиотека ИЛ им. В.Н.Сукачева СО РАН</a:t>
          </a:r>
          <a:endParaRPr lang="ru-RU" sz="1400" kern="1200" dirty="0"/>
        </a:p>
      </dsp:txBody>
      <dsp:txXfrm>
        <a:off x="6590765" y="712981"/>
        <a:ext cx="1657054" cy="1613426"/>
      </dsp:txXfrm>
    </dsp:sp>
    <dsp:sp modelId="{76E0B9F7-77F3-4743-9222-A8200A84B4EF}">
      <dsp:nvSpPr>
        <dsp:cNvPr id="0" name=""/>
        <dsp:cNvSpPr/>
      </dsp:nvSpPr>
      <dsp:spPr>
        <a:xfrm rot="1298826">
          <a:off x="5251732" y="3163809"/>
          <a:ext cx="1110835" cy="491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298826">
        <a:off x="5251732" y="3163809"/>
        <a:ext cx="1110835" cy="491184"/>
      </dsp:txXfrm>
    </dsp:sp>
    <dsp:sp modelId="{1B8F4D48-4584-4750-8A84-8A5913C3FD1D}">
      <dsp:nvSpPr>
        <dsp:cNvPr id="0" name=""/>
        <dsp:cNvSpPr/>
      </dsp:nvSpPr>
      <dsp:spPr>
        <a:xfrm>
          <a:off x="6378633" y="3300646"/>
          <a:ext cx="1868914" cy="14128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Библиотека ИФ им. Л.В.Киренского СО РАН</a:t>
          </a:r>
          <a:endParaRPr lang="ru-RU" sz="1400" kern="1200" dirty="0"/>
        </a:p>
      </dsp:txBody>
      <dsp:txXfrm>
        <a:off x="6378633" y="3300646"/>
        <a:ext cx="1868914" cy="1412863"/>
      </dsp:txXfrm>
    </dsp:sp>
    <dsp:sp modelId="{EDEE55AC-A73E-4AE7-962F-2B74D9CE1D96}">
      <dsp:nvSpPr>
        <dsp:cNvPr id="0" name=""/>
        <dsp:cNvSpPr/>
      </dsp:nvSpPr>
      <dsp:spPr>
        <a:xfrm rot="5400000">
          <a:off x="3934044" y="3561616"/>
          <a:ext cx="778064" cy="491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3934044" y="3561616"/>
        <a:ext cx="778064" cy="491184"/>
      </dsp:txXfrm>
    </dsp:sp>
    <dsp:sp modelId="{508BD8FA-B2DE-4543-8E24-CDF231AB67B3}">
      <dsp:nvSpPr>
        <dsp:cNvPr id="0" name=""/>
        <dsp:cNvSpPr/>
      </dsp:nvSpPr>
      <dsp:spPr>
        <a:xfrm>
          <a:off x="3600746" y="4263393"/>
          <a:ext cx="1444660" cy="11644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Библиотека ИБФ СО РАН</a:t>
          </a:r>
          <a:endParaRPr lang="ru-RU" sz="1400" kern="1200" dirty="0"/>
        </a:p>
      </dsp:txBody>
      <dsp:txXfrm>
        <a:off x="3600746" y="4263393"/>
        <a:ext cx="1444660" cy="1164497"/>
      </dsp:txXfrm>
    </dsp:sp>
    <dsp:sp modelId="{C9CD6248-C541-4274-8703-16DFBB7EC2F0}">
      <dsp:nvSpPr>
        <dsp:cNvPr id="0" name=""/>
        <dsp:cNvSpPr/>
      </dsp:nvSpPr>
      <dsp:spPr>
        <a:xfrm rot="9347670">
          <a:off x="2286357" y="3227676"/>
          <a:ext cx="1168803" cy="491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9347670">
        <a:off x="2286357" y="3227676"/>
        <a:ext cx="1168803" cy="491184"/>
      </dsp:txXfrm>
    </dsp:sp>
    <dsp:sp modelId="{2F21125C-537E-4916-8C78-2B74058C5901}">
      <dsp:nvSpPr>
        <dsp:cNvPr id="0" name=""/>
        <dsp:cNvSpPr/>
      </dsp:nvSpPr>
      <dsp:spPr>
        <a:xfrm>
          <a:off x="802025" y="3356191"/>
          <a:ext cx="1444660" cy="14446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Библиотека </a:t>
          </a:r>
          <a:r>
            <a:rPr lang="ru-RU" sz="1400" kern="1200" dirty="0" err="1" smtClean="0"/>
            <a:t>ИХиХТ</a:t>
          </a:r>
          <a:r>
            <a:rPr lang="ru-RU" sz="1400" kern="1200" dirty="0" smtClean="0"/>
            <a:t> СО РАН</a:t>
          </a:r>
          <a:endParaRPr lang="ru-RU" sz="1400" kern="1200" dirty="0"/>
        </a:p>
      </dsp:txBody>
      <dsp:txXfrm>
        <a:off x="802025" y="3356191"/>
        <a:ext cx="1444660" cy="1444660"/>
      </dsp:txXfrm>
    </dsp:sp>
    <dsp:sp modelId="{D64C3CC6-362D-4641-938B-B1B7E0BB0B46}">
      <dsp:nvSpPr>
        <dsp:cNvPr id="0" name=""/>
        <dsp:cNvSpPr/>
      </dsp:nvSpPr>
      <dsp:spPr>
        <a:xfrm rot="12148740">
          <a:off x="2206065" y="1961100"/>
          <a:ext cx="1267689" cy="491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2148740">
        <a:off x="2206065" y="1961100"/>
        <a:ext cx="1267689" cy="491184"/>
      </dsp:txXfrm>
    </dsp:sp>
    <dsp:sp modelId="{B9268D54-3F74-40B5-BBB0-CA74FFE72541}">
      <dsp:nvSpPr>
        <dsp:cNvPr id="0" name=""/>
        <dsp:cNvSpPr/>
      </dsp:nvSpPr>
      <dsp:spPr>
        <a:xfrm>
          <a:off x="758710" y="922083"/>
          <a:ext cx="1444660" cy="14446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Библиотека СКТБ «Наука»</a:t>
          </a:r>
          <a:endParaRPr lang="ru-RU" sz="1400" kern="1200" dirty="0"/>
        </a:p>
      </dsp:txBody>
      <dsp:txXfrm>
        <a:off x="758710" y="922083"/>
        <a:ext cx="1444660" cy="14446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EE7E4D-9F86-499F-9698-D68BAC566CB0}">
      <dsp:nvSpPr>
        <dsp:cNvPr id="0" name=""/>
        <dsp:cNvSpPr/>
      </dsp:nvSpPr>
      <dsp:spPr>
        <a:xfrm>
          <a:off x="0" y="5625045"/>
          <a:ext cx="9144000" cy="1230622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Links Article Match Retrieval (AMR) service</a:t>
          </a:r>
          <a:endParaRPr lang="ru-RU" sz="2800" b="1" i="1" kern="1200" dirty="0">
            <a:solidFill>
              <a:schemeClr val="bg2"/>
            </a:solidFill>
          </a:endParaRPr>
        </a:p>
      </dsp:txBody>
      <dsp:txXfrm>
        <a:off x="0" y="5625045"/>
        <a:ext cx="9144000" cy="664536"/>
      </dsp:txXfrm>
    </dsp:sp>
    <dsp:sp modelId="{F5BD2F1A-E825-40D0-9D9C-46DFD52AE993}">
      <dsp:nvSpPr>
        <dsp:cNvPr id="0" name=""/>
        <dsp:cNvSpPr/>
      </dsp:nvSpPr>
      <dsp:spPr>
        <a:xfrm>
          <a:off x="0" y="6264969"/>
          <a:ext cx="9144000" cy="566086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Динамическое снятие показателей цитирования </a:t>
          </a:r>
          <a:endParaRPr lang="ru-RU" sz="2800" i="1" kern="1200" dirty="0"/>
        </a:p>
      </dsp:txBody>
      <dsp:txXfrm>
        <a:off x="0" y="6264969"/>
        <a:ext cx="9144000" cy="566086"/>
      </dsp:txXfrm>
    </dsp:sp>
    <dsp:sp modelId="{F7B40D45-EDE4-4098-AA39-D08B85778ECE}">
      <dsp:nvSpPr>
        <dsp:cNvPr id="0" name=""/>
        <dsp:cNvSpPr/>
      </dsp:nvSpPr>
      <dsp:spPr>
        <a:xfrm rot="10800000">
          <a:off x="0" y="3750807"/>
          <a:ext cx="9144000" cy="1892697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Интеграция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0" y="3750807"/>
        <a:ext cx="9144000" cy="664336"/>
      </dsp:txXfrm>
    </dsp:sp>
    <dsp:sp modelId="{6523C086-1057-4094-82B7-6FFBF38B22ED}">
      <dsp:nvSpPr>
        <dsp:cNvPr id="0" name=""/>
        <dsp:cNvSpPr/>
      </dsp:nvSpPr>
      <dsp:spPr>
        <a:xfrm>
          <a:off x="0" y="4415144"/>
          <a:ext cx="9144000" cy="565916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Преобразование записи с разбивкой по полям БД </a:t>
          </a:r>
          <a:endParaRPr lang="ru-RU" sz="2800" i="1" kern="1200" dirty="0"/>
        </a:p>
      </dsp:txBody>
      <dsp:txXfrm>
        <a:off x="0" y="4415144"/>
        <a:ext cx="9144000" cy="565916"/>
      </dsp:txXfrm>
    </dsp:sp>
    <dsp:sp modelId="{F2EF4F7B-01A7-449B-9733-4F27EFCFCAC9}">
      <dsp:nvSpPr>
        <dsp:cNvPr id="0" name=""/>
        <dsp:cNvSpPr/>
      </dsp:nvSpPr>
      <dsp:spPr>
        <a:xfrm rot="10800000">
          <a:off x="0" y="1876569"/>
          <a:ext cx="9144000" cy="1892697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>
              <a:solidFill>
                <a:schemeClr val="bg1"/>
              </a:solidFill>
            </a:rPr>
            <a:t>Заимствование</a:t>
          </a:r>
          <a:endParaRPr lang="ru-RU" sz="3200" b="1" kern="1200" baseline="0" dirty="0">
            <a:solidFill>
              <a:schemeClr val="bg1"/>
            </a:solidFill>
          </a:endParaRPr>
        </a:p>
      </dsp:txBody>
      <dsp:txXfrm>
        <a:off x="0" y="1876569"/>
        <a:ext cx="9144000" cy="664336"/>
      </dsp:txXfrm>
    </dsp:sp>
    <dsp:sp modelId="{6149B189-15E5-4D46-909E-C19147C29B8A}">
      <dsp:nvSpPr>
        <dsp:cNvPr id="0" name=""/>
        <dsp:cNvSpPr/>
      </dsp:nvSpPr>
      <dsp:spPr>
        <a:xfrm>
          <a:off x="0" y="2540906"/>
          <a:ext cx="9144000" cy="565916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Сохранение записи в табличном или текстовом виде</a:t>
          </a:r>
          <a:endParaRPr lang="ru-RU" sz="2800" i="1" kern="1200" dirty="0"/>
        </a:p>
      </dsp:txBody>
      <dsp:txXfrm>
        <a:off x="0" y="2540906"/>
        <a:ext cx="9144000" cy="565916"/>
      </dsp:txXfrm>
    </dsp:sp>
    <dsp:sp modelId="{E7779793-3EB5-45FD-A348-8697ACB7FA0F}">
      <dsp:nvSpPr>
        <dsp:cNvPr id="0" name=""/>
        <dsp:cNvSpPr/>
      </dsp:nvSpPr>
      <dsp:spPr>
        <a:xfrm rot="10800000">
          <a:off x="0" y="2331"/>
          <a:ext cx="9144000" cy="1892697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Поиск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0" y="2331"/>
        <a:ext cx="9144000" cy="664336"/>
      </dsp:txXfrm>
    </dsp:sp>
    <dsp:sp modelId="{39B0CDD4-F4B6-411E-84DB-CD6673172FCF}">
      <dsp:nvSpPr>
        <dsp:cNvPr id="0" name=""/>
        <dsp:cNvSpPr/>
      </dsp:nvSpPr>
      <dsp:spPr>
        <a:xfrm>
          <a:off x="0" y="623950"/>
          <a:ext cx="9141767" cy="566103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Поиск по автору, месту работы. Выделение нужной публикации</a:t>
          </a:r>
          <a:endParaRPr lang="ru-RU" sz="1200" i="1" kern="1200" dirty="0"/>
        </a:p>
      </dsp:txBody>
      <dsp:txXfrm>
        <a:off x="0" y="623950"/>
        <a:ext cx="9141767" cy="5661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7704E1-995D-4884-806D-E62E442F5FA7}">
      <dsp:nvSpPr>
        <dsp:cNvPr id="0" name=""/>
        <dsp:cNvSpPr/>
      </dsp:nvSpPr>
      <dsp:spPr>
        <a:xfrm>
          <a:off x="3674029" y="2182095"/>
          <a:ext cx="1937414" cy="161488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Репозиторий</a:t>
          </a:r>
          <a:r>
            <a:rPr lang="ru-RU" sz="1600" kern="1200" dirty="0" smtClean="0"/>
            <a:t> научных публикаций</a:t>
          </a:r>
          <a:endParaRPr lang="ru-RU" sz="1600" kern="1200" dirty="0"/>
        </a:p>
      </dsp:txBody>
      <dsp:txXfrm>
        <a:off x="3674029" y="2182095"/>
        <a:ext cx="1937414" cy="1614886"/>
      </dsp:txXfrm>
    </dsp:sp>
    <dsp:sp modelId="{4588D9B3-FA45-45C0-A8B9-D4EA78F22F7E}">
      <dsp:nvSpPr>
        <dsp:cNvPr id="0" name=""/>
        <dsp:cNvSpPr/>
      </dsp:nvSpPr>
      <dsp:spPr>
        <a:xfrm rot="16200000">
          <a:off x="4466183" y="1406747"/>
          <a:ext cx="530701" cy="51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6200000">
        <a:off x="4466183" y="1406747"/>
        <a:ext cx="530701" cy="516926"/>
      </dsp:txXfrm>
    </dsp:sp>
    <dsp:sp modelId="{DDC3A570-ABD7-4C72-904A-C8E6767EB97B}">
      <dsp:nvSpPr>
        <dsp:cNvPr id="0" name=""/>
        <dsp:cNvSpPr/>
      </dsp:nvSpPr>
      <dsp:spPr>
        <a:xfrm>
          <a:off x="3787644" y="143397"/>
          <a:ext cx="1710185" cy="103737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БД «Труды сотрудников ИВМ СО РАН»</a:t>
          </a:r>
          <a:endParaRPr lang="ru-RU" sz="1400" kern="1200" dirty="0"/>
        </a:p>
      </dsp:txBody>
      <dsp:txXfrm>
        <a:off x="3787644" y="143397"/>
        <a:ext cx="1710185" cy="1037375"/>
      </dsp:txXfrm>
    </dsp:sp>
    <dsp:sp modelId="{713AB95A-6565-4A65-9319-24E06E46DEBA}">
      <dsp:nvSpPr>
        <dsp:cNvPr id="0" name=""/>
        <dsp:cNvSpPr/>
      </dsp:nvSpPr>
      <dsp:spPr>
        <a:xfrm rot="18900000">
          <a:off x="5330082" y="1815571"/>
          <a:ext cx="456316" cy="51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8900000">
        <a:off x="5330082" y="1815571"/>
        <a:ext cx="456316" cy="516926"/>
      </dsp:txXfrm>
    </dsp:sp>
    <dsp:sp modelId="{6BAF3FEB-8E05-4D1D-9463-022101BCFA6D}">
      <dsp:nvSpPr>
        <dsp:cNvPr id="0" name=""/>
        <dsp:cNvSpPr/>
      </dsp:nvSpPr>
      <dsp:spPr>
        <a:xfrm>
          <a:off x="5389184" y="873524"/>
          <a:ext cx="1798620" cy="94051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АРМ Ученый секретарь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389184" y="873524"/>
        <a:ext cx="1798620" cy="940510"/>
      </dsp:txXfrm>
    </dsp:sp>
    <dsp:sp modelId="{7B4DD1CA-6AA3-4FD7-9F48-6EC71D9A6A5A}">
      <dsp:nvSpPr>
        <dsp:cNvPr id="0" name=""/>
        <dsp:cNvSpPr/>
      </dsp:nvSpPr>
      <dsp:spPr>
        <a:xfrm rot="21568532">
          <a:off x="5733117" y="2719751"/>
          <a:ext cx="293289" cy="51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21568532">
        <a:off x="5733117" y="2719751"/>
        <a:ext cx="293289" cy="516926"/>
      </dsp:txXfrm>
    </dsp:sp>
    <dsp:sp modelId="{4D888819-02B2-4FED-8EAD-EA1E9C5D7096}">
      <dsp:nvSpPr>
        <dsp:cNvPr id="0" name=""/>
        <dsp:cNvSpPr/>
      </dsp:nvSpPr>
      <dsp:spPr>
        <a:xfrm>
          <a:off x="6164693" y="2284120"/>
          <a:ext cx="1599021" cy="136833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Электронные каталоги библиотеки ИВМ СО РАН</a:t>
          </a:r>
          <a:endParaRPr lang="ru-RU" sz="1300" kern="1200" dirty="0"/>
        </a:p>
      </dsp:txBody>
      <dsp:txXfrm>
        <a:off x="6164693" y="2284120"/>
        <a:ext cx="1599021" cy="1368334"/>
      </dsp:txXfrm>
    </dsp:sp>
    <dsp:sp modelId="{4CE8E733-1D27-4351-8290-B981F9C05EEF}">
      <dsp:nvSpPr>
        <dsp:cNvPr id="0" name=""/>
        <dsp:cNvSpPr/>
      </dsp:nvSpPr>
      <dsp:spPr>
        <a:xfrm rot="2722424">
          <a:off x="5298574" y="3681682"/>
          <a:ext cx="463487" cy="51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2722424">
        <a:off x="5298574" y="3681682"/>
        <a:ext cx="463487" cy="516926"/>
      </dsp:txXfrm>
    </dsp:sp>
    <dsp:sp modelId="{63FC10E6-CFE6-4DEB-ABBA-5F2836A4EFC3}">
      <dsp:nvSpPr>
        <dsp:cNvPr id="0" name=""/>
        <dsp:cNvSpPr/>
      </dsp:nvSpPr>
      <dsp:spPr>
        <a:xfrm>
          <a:off x="5725550" y="4095555"/>
          <a:ext cx="1368334" cy="136833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Сайт ИВМ СО РАН</a:t>
          </a:r>
          <a:endParaRPr lang="ru-RU" sz="1800" kern="1200" dirty="0"/>
        </a:p>
      </dsp:txBody>
      <dsp:txXfrm>
        <a:off x="5725550" y="4095555"/>
        <a:ext cx="1368334" cy="1368334"/>
      </dsp:txXfrm>
    </dsp:sp>
    <dsp:sp modelId="{E69076E5-2431-4B77-A536-C965E2BA3631}">
      <dsp:nvSpPr>
        <dsp:cNvPr id="0" name=""/>
        <dsp:cNvSpPr/>
      </dsp:nvSpPr>
      <dsp:spPr>
        <a:xfrm rot="5384569">
          <a:off x="4387264" y="4034463"/>
          <a:ext cx="537453" cy="51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384569">
        <a:off x="4387264" y="4034463"/>
        <a:ext cx="537453" cy="516926"/>
      </dsp:txXfrm>
    </dsp:sp>
    <dsp:sp modelId="{C4A136FD-B8B8-4CD0-919C-7E1B1B259B6C}">
      <dsp:nvSpPr>
        <dsp:cNvPr id="0" name=""/>
        <dsp:cNvSpPr/>
      </dsp:nvSpPr>
      <dsp:spPr>
        <a:xfrm>
          <a:off x="3526883" y="4811026"/>
          <a:ext cx="2253550" cy="1223632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Распределенная информационная система СО РАН</a:t>
          </a:r>
          <a:endParaRPr lang="ru-RU" sz="1400" kern="1200" dirty="0"/>
        </a:p>
      </dsp:txBody>
      <dsp:txXfrm>
        <a:off x="3526883" y="4811026"/>
        <a:ext cx="2253550" cy="1223632"/>
      </dsp:txXfrm>
    </dsp:sp>
    <dsp:sp modelId="{9586542E-51F4-454D-8246-92BE283C1AC9}">
      <dsp:nvSpPr>
        <dsp:cNvPr id="0" name=""/>
        <dsp:cNvSpPr/>
      </dsp:nvSpPr>
      <dsp:spPr>
        <a:xfrm rot="8100000">
          <a:off x="3556728" y="3614056"/>
          <a:ext cx="406054" cy="51692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8100000">
        <a:off x="3556728" y="3614056"/>
        <a:ext cx="406054" cy="516926"/>
      </dsp:txXfrm>
    </dsp:sp>
    <dsp:sp modelId="{9E8F8E32-BC54-4B3F-ADA3-9606017E3B99}">
      <dsp:nvSpPr>
        <dsp:cNvPr id="0" name=""/>
        <dsp:cNvSpPr/>
      </dsp:nvSpPr>
      <dsp:spPr>
        <a:xfrm>
          <a:off x="2312811" y="3951129"/>
          <a:ext cx="1368334" cy="1368334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ФЦП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ЭКБСОН</a:t>
          </a:r>
          <a:endParaRPr lang="ru-RU" sz="1800" kern="1200" dirty="0"/>
        </a:p>
      </dsp:txBody>
      <dsp:txXfrm>
        <a:off x="2312811" y="3951129"/>
        <a:ext cx="1368334" cy="1368334"/>
      </dsp:txXfrm>
    </dsp:sp>
    <dsp:sp modelId="{9F4A9B8D-A193-4B7D-AEDF-8A8ACE7B9BE8}">
      <dsp:nvSpPr>
        <dsp:cNvPr id="0" name=""/>
        <dsp:cNvSpPr/>
      </dsp:nvSpPr>
      <dsp:spPr>
        <a:xfrm rot="10800000">
          <a:off x="3366659" y="2731075"/>
          <a:ext cx="217208" cy="51692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366659" y="2731075"/>
        <a:ext cx="217208" cy="516926"/>
      </dsp:txXfrm>
    </dsp:sp>
    <dsp:sp modelId="{7293D9EE-65EE-4B5A-8EEE-B531829247A8}">
      <dsp:nvSpPr>
        <dsp:cNvPr id="0" name=""/>
        <dsp:cNvSpPr/>
      </dsp:nvSpPr>
      <dsp:spPr>
        <a:xfrm>
          <a:off x="1366363" y="2305371"/>
          <a:ext cx="1897838" cy="1368334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Карта Российской науки</a:t>
          </a:r>
          <a:endParaRPr lang="ru-RU" sz="1800" kern="1200" dirty="0"/>
        </a:p>
      </dsp:txBody>
      <dsp:txXfrm>
        <a:off x="1366363" y="2305371"/>
        <a:ext cx="1897838" cy="1368334"/>
      </dsp:txXfrm>
    </dsp:sp>
    <dsp:sp modelId="{2DB93759-AC99-4EA6-AB89-594C6B975751}">
      <dsp:nvSpPr>
        <dsp:cNvPr id="0" name=""/>
        <dsp:cNvSpPr/>
      </dsp:nvSpPr>
      <dsp:spPr>
        <a:xfrm rot="13500000">
          <a:off x="3556728" y="1848094"/>
          <a:ext cx="406054" cy="51692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3500000">
        <a:off x="3556728" y="1848094"/>
        <a:ext cx="406054" cy="516926"/>
      </dsp:txXfrm>
    </dsp:sp>
    <dsp:sp modelId="{0C04CC41-C728-48C1-AA5A-CC472C04DA8D}">
      <dsp:nvSpPr>
        <dsp:cNvPr id="0" name=""/>
        <dsp:cNvSpPr/>
      </dsp:nvSpPr>
      <dsp:spPr>
        <a:xfrm>
          <a:off x="2312811" y="659613"/>
          <a:ext cx="1368334" cy="1368334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Science Index </a:t>
          </a:r>
          <a:r>
            <a:rPr lang="ru-RU" sz="1800" kern="1200" dirty="0" smtClean="0"/>
            <a:t> (РИНЦ)</a:t>
          </a:r>
          <a:endParaRPr lang="ru-RU" sz="1800" kern="1200" dirty="0"/>
        </a:p>
      </dsp:txBody>
      <dsp:txXfrm>
        <a:off x="2312811" y="659613"/>
        <a:ext cx="1368334" cy="13683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410E2D-44CE-4117-81BD-DDACBC0F4A11}">
      <dsp:nvSpPr>
        <dsp:cNvPr id="0" name=""/>
        <dsp:cNvSpPr/>
      </dsp:nvSpPr>
      <dsp:spPr>
        <a:xfrm>
          <a:off x="10355" y="0"/>
          <a:ext cx="2611933" cy="41148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WoS</a:t>
          </a:r>
          <a:r>
            <a:rPr lang="en-US" sz="3000" kern="1200" dirty="0" smtClean="0"/>
            <a:t>, Scopus</a:t>
          </a:r>
          <a:endParaRPr lang="ru-RU" sz="3000" kern="1200" dirty="0"/>
        </a:p>
      </dsp:txBody>
      <dsp:txXfrm>
        <a:off x="10355" y="0"/>
        <a:ext cx="2611933" cy="1234440"/>
      </dsp:txXfrm>
    </dsp:sp>
    <dsp:sp modelId="{02B195E3-681F-4BFB-8A25-E48987394389}">
      <dsp:nvSpPr>
        <dsp:cNvPr id="0" name=""/>
        <dsp:cNvSpPr/>
      </dsp:nvSpPr>
      <dsp:spPr>
        <a:xfrm>
          <a:off x="226362" y="1235968"/>
          <a:ext cx="2089546" cy="12406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Таблица</a:t>
          </a:r>
          <a:endParaRPr lang="ru-RU" sz="3700" kern="1200" dirty="0"/>
        </a:p>
      </dsp:txBody>
      <dsp:txXfrm>
        <a:off x="226362" y="1235968"/>
        <a:ext cx="2089546" cy="1240668"/>
      </dsp:txXfrm>
    </dsp:sp>
    <dsp:sp modelId="{7C4B97F4-9EA3-400A-9A9D-97154BE1A21A}">
      <dsp:nvSpPr>
        <dsp:cNvPr id="0" name=""/>
        <dsp:cNvSpPr/>
      </dsp:nvSpPr>
      <dsp:spPr>
        <a:xfrm>
          <a:off x="271538" y="2679018"/>
          <a:ext cx="2089546" cy="12406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ISO 2709</a:t>
          </a:r>
          <a:endParaRPr lang="ru-RU" sz="3700" kern="1200" dirty="0"/>
        </a:p>
      </dsp:txBody>
      <dsp:txXfrm>
        <a:off x="271538" y="2679018"/>
        <a:ext cx="2089546" cy="1240668"/>
      </dsp:txXfrm>
    </dsp:sp>
    <dsp:sp modelId="{337F2ECD-E496-451F-9F6C-67DCA1FFFCD8}">
      <dsp:nvSpPr>
        <dsp:cNvPr id="0" name=""/>
        <dsp:cNvSpPr/>
      </dsp:nvSpPr>
      <dsp:spPr>
        <a:xfrm>
          <a:off x="2808833" y="0"/>
          <a:ext cx="2611933" cy="4114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Science Index </a:t>
          </a:r>
          <a:r>
            <a:rPr lang="ru-RU" sz="3000" kern="1200" dirty="0" smtClean="0"/>
            <a:t>(РИНЦ)</a:t>
          </a:r>
          <a:endParaRPr lang="ru-RU" sz="3000" kern="1200" dirty="0"/>
        </a:p>
      </dsp:txBody>
      <dsp:txXfrm>
        <a:off x="2808833" y="0"/>
        <a:ext cx="2611933" cy="1234440"/>
      </dsp:txXfrm>
    </dsp:sp>
    <dsp:sp modelId="{737E978D-5AB8-4F52-8A3C-1DF92A64EDD5}">
      <dsp:nvSpPr>
        <dsp:cNvPr id="0" name=""/>
        <dsp:cNvSpPr/>
      </dsp:nvSpPr>
      <dsp:spPr>
        <a:xfrm>
          <a:off x="3070026" y="1235645"/>
          <a:ext cx="2089546" cy="1240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XML</a:t>
          </a:r>
          <a:endParaRPr lang="ru-RU" sz="3700" kern="1200" dirty="0"/>
        </a:p>
      </dsp:txBody>
      <dsp:txXfrm>
        <a:off x="3070026" y="1235645"/>
        <a:ext cx="2089546" cy="1240668"/>
      </dsp:txXfrm>
    </dsp:sp>
    <dsp:sp modelId="{F79D378B-5E89-45EE-834C-79FABDF18348}">
      <dsp:nvSpPr>
        <dsp:cNvPr id="0" name=""/>
        <dsp:cNvSpPr/>
      </dsp:nvSpPr>
      <dsp:spPr>
        <a:xfrm>
          <a:off x="3070026" y="2667186"/>
          <a:ext cx="2089546" cy="1240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ISO 2709</a:t>
          </a:r>
          <a:endParaRPr lang="ru-RU" sz="3700" kern="1200" dirty="0"/>
        </a:p>
      </dsp:txBody>
      <dsp:txXfrm>
        <a:off x="3070026" y="2667186"/>
        <a:ext cx="2089546" cy="1240668"/>
      </dsp:txXfrm>
    </dsp:sp>
    <dsp:sp modelId="{76CD9964-F2B5-4F7E-A093-910D538CA2F1}">
      <dsp:nvSpPr>
        <dsp:cNvPr id="0" name=""/>
        <dsp:cNvSpPr/>
      </dsp:nvSpPr>
      <dsp:spPr>
        <a:xfrm>
          <a:off x="5616661" y="0"/>
          <a:ext cx="2611933" cy="4114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КРН</a:t>
          </a:r>
          <a:endParaRPr lang="ru-RU" sz="3000" kern="1200" dirty="0"/>
        </a:p>
      </dsp:txBody>
      <dsp:txXfrm>
        <a:off x="5616661" y="0"/>
        <a:ext cx="2611933" cy="1234440"/>
      </dsp:txXfrm>
    </dsp:sp>
    <dsp:sp modelId="{AE2B9B5C-7DD1-4340-B1BC-A917AFBDD8AC}">
      <dsp:nvSpPr>
        <dsp:cNvPr id="0" name=""/>
        <dsp:cNvSpPr/>
      </dsp:nvSpPr>
      <dsp:spPr>
        <a:xfrm>
          <a:off x="5877855" y="1235645"/>
          <a:ext cx="2089546" cy="12406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?</a:t>
          </a:r>
          <a:endParaRPr lang="ru-RU" sz="3700" kern="1200" dirty="0"/>
        </a:p>
      </dsp:txBody>
      <dsp:txXfrm>
        <a:off x="5877855" y="1235645"/>
        <a:ext cx="2089546" cy="1240668"/>
      </dsp:txXfrm>
    </dsp:sp>
    <dsp:sp modelId="{345B5569-C401-49FC-9B0D-2F0ADA8044EF}">
      <dsp:nvSpPr>
        <dsp:cNvPr id="0" name=""/>
        <dsp:cNvSpPr/>
      </dsp:nvSpPr>
      <dsp:spPr>
        <a:xfrm>
          <a:off x="5877855" y="2667186"/>
          <a:ext cx="2089546" cy="1240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ISO 2709</a:t>
          </a:r>
          <a:endParaRPr lang="ru-RU" sz="3700" kern="1200" dirty="0"/>
        </a:p>
      </dsp:txBody>
      <dsp:txXfrm>
        <a:off x="5877855" y="2667186"/>
        <a:ext cx="2089546" cy="124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61B6D0E-42E4-44F5-AE21-67C2EA3450B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803726C-AADE-4FEA-AE9A-B1F36734D57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21F0A-2A99-461F-85D3-E39EF86AA9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40F0A-2842-49EA-B229-63C0FC6361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56E23-58C8-4480-8ABF-E5B9732A6F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DA457-25A3-48BE-BE0E-A8A4EBF85A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4B080-9A4D-4B05-8D5B-A13F641955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207B1-5A39-4469-86BA-42692F8B66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ADD35-5876-4B7F-9D32-46C9CF2F5C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5C78C-0555-4A11-A80E-C89CC52A56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C6C44-E313-4198-A70F-B6A12419EB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95829-CCD6-4626-860B-45CAA34FDE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53C34-8E28-4715-8E02-4B684F5F61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C2337-53DA-4260-8389-F138337435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5FEDD-2712-42B3-AA2B-98D3DF82FF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2B2B245-7608-4D52-844F-348BD442085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@icm.krasn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elena@icm.krasn.r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920037" cy="3240087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chemeClr val="bg2">
                    <a:lumMod val="75000"/>
                  </a:schemeClr>
                </a:solidFill>
              </a:rPr>
              <a:t>Взаимодействие баз данных научного цитирования и корпоративных </a:t>
            </a:r>
            <a:r>
              <a:rPr lang="ru-RU" sz="4000" b="1" i="1" dirty="0" err="1" smtClean="0">
                <a:solidFill>
                  <a:schemeClr val="bg2">
                    <a:lumMod val="75000"/>
                  </a:schemeClr>
                </a:solidFill>
              </a:rPr>
              <a:t>репозиториев</a:t>
            </a:r>
            <a:r>
              <a:rPr lang="ru-RU" sz="4000" b="1" i="1" dirty="0" smtClean="0">
                <a:solidFill>
                  <a:schemeClr val="bg2">
                    <a:lumMod val="75000"/>
                  </a:schemeClr>
                </a:solidFill>
              </a:rPr>
              <a:t> научных публикаций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437063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i="1" dirty="0" err="1" smtClean="0">
                <a:solidFill>
                  <a:schemeClr val="bg2">
                    <a:lumMod val="75000"/>
                  </a:schemeClr>
                </a:solidFill>
              </a:rPr>
              <a:t>Е.В.Ковязина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</a:rPr>
              <a:t>, научный сотрудник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</a:rPr>
              <a:t>Институт вычислительного моделирования СО РАН</a:t>
            </a:r>
            <a:endParaRPr lang="en-US" sz="2000" i="1" dirty="0" smtClean="0">
              <a:solidFill>
                <a:schemeClr val="bg2">
                  <a:lumMod val="75000"/>
                </a:schemeClr>
              </a:solidFill>
              <a:hlinkClick r:id="rId3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elena@icm.krasn.ru</a:t>
            </a:r>
            <a:endParaRPr lang="ru-RU" sz="2000" i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Проблема устранения дублирования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sz="half" idx="1"/>
          </p:nvPr>
        </p:nvSpPr>
        <p:spPr>
          <a:xfrm>
            <a:off x="179512" y="1700808"/>
            <a:ext cx="4316288" cy="4318992"/>
          </a:xfrm>
        </p:spPr>
        <p:txBody>
          <a:bodyPr vert="horz"/>
          <a:lstStyle/>
          <a:p>
            <a:r>
              <a:rPr lang="ru-RU" sz="2800" dirty="0" smtClean="0"/>
              <a:t>Обнаружение дублирования по </a:t>
            </a:r>
            <a:r>
              <a:rPr lang="en-US" sz="2800" dirty="0" smtClean="0"/>
              <a:t>DOI</a:t>
            </a:r>
          </a:p>
          <a:p>
            <a:r>
              <a:rPr lang="ru-RU" sz="2800" dirty="0" smtClean="0"/>
              <a:t>Обнаружение дублирования средствами, встроенными в САБ</a:t>
            </a:r>
          </a:p>
          <a:p>
            <a:r>
              <a:rPr lang="ru-RU" sz="2800" dirty="0" smtClean="0"/>
              <a:t>Устранение дублирования вручную </a:t>
            </a:r>
            <a:endParaRPr lang="ru-RU" sz="2800" dirty="0"/>
          </a:p>
        </p:txBody>
      </p:sp>
      <p:pic>
        <p:nvPicPr>
          <p:cNvPr id="6" name="Содержимое 5" descr="1260279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16832"/>
            <a:ext cx="4038600" cy="403244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АРБИКОН-2014:  Санкт-Петербург, 23 - 24 июня 2014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00100" y="6429395"/>
            <a:ext cx="7143800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АРБИКОН-2014:  Санкт-Петербург, 23 - 24 июня 2014 г.</a:t>
            </a:r>
            <a:endParaRPr lang="ru-RU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3898900" cy="1071546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Поля, дополняющие структуру данных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214422"/>
            <a:ext cx="4392613" cy="50006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поле разночтения фамилии автора (</a:t>
            </a:r>
            <a:r>
              <a:rPr lang="en-US" sz="2400" dirty="0" smtClean="0"/>
              <a:t>v</a:t>
            </a:r>
            <a:r>
              <a:rPr lang="ru-RU" sz="2400" dirty="0" smtClean="0"/>
              <a:t>790)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поле идентификаторов публикации в индексах научного цитирования (</a:t>
            </a:r>
            <a:r>
              <a:rPr lang="en-US" sz="2400" dirty="0" err="1" smtClean="0"/>
              <a:t>WoS</a:t>
            </a:r>
            <a:r>
              <a:rPr lang="ru-RU" sz="2400" dirty="0" smtClean="0"/>
              <a:t>, </a:t>
            </a:r>
            <a:r>
              <a:rPr lang="en-US" sz="2400" dirty="0" smtClean="0"/>
              <a:t>Scopus</a:t>
            </a:r>
            <a:r>
              <a:rPr lang="ru-RU" sz="2400" dirty="0" smtClean="0"/>
              <a:t>, РИНЦ и т.д.)</a:t>
            </a:r>
            <a:r>
              <a:rPr lang="en-US" sz="2400" dirty="0" smtClean="0"/>
              <a:t> (v321) </a:t>
            </a:r>
            <a:r>
              <a:rPr lang="ru-RU" sz="2400" dirty="0" smtClean="0"/>
              <a:t>и иных </a:t>
            </a:r>
            <a:r>
              <a:rPr lang="en-US" sz="2400" dirty="0" smtClean="0"/>
              <a:t>(v19)</a:t>
            </a:r>
            <a:r>
              <a:rPr lang="ru-RU" sz="2400" dirty="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поле текущего </a:t>
            </a:r>
            <a:r>
              <a:rPr lang="ru-RU" sz="2400" dirty="0" err="1" smtClean="0"/>
              <a:t>импакт-фактора</a:t>
            </a:r>
            <a:r>
              <a:rPr lang="ru-RU" sz="2400" dirty="0" smtClean="0"/>
              <a:t> источника публикации</a:t>
            </a:r>
            <a:r>
              <a:rPr lang="en-US" sz="2400" dirty="0" smtClean="0"/>
              <a:t> (v463)</a:t>
            </a:r>
            <a:r>
              <a:rPr lang="ru-RU" sz="2400" dirty="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поле списка библиографии</a:t>
            </a:r>
            <a:r>
              <a:rPr lang="en-US" sz="2400" dirty="0" smtClean="0"/>
              <a:t> (v390)</a:t>
            </a:r>
            <a:r>
              <a:rPr lang="ru-RU" sz="2400" dirty="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показатель текущего </a:t>
            </a:r>
            <a:r>
              <a:rPr lang="ru-RU" sz="2400" dirty="0" smtClean="0"/>
              <a:t>цитирования</a:t>
            </a:r>
            <a:r>
              <a:rPr lang="en-US" sz="2400" smtClean="0"/>
              <a:t> (v321)</a:t>
            </a:r>
            <a:r>
              <a:rPr lang="ru-RU" sz="2400" smtClean="0"/>
              <a:t>.</a:t>
            </a:r>
            <a:endParaRPr lang="ru-RU" sz="2400" dirty="0" smtClean="0"/>
          </a:p>
        </p:txBody>
      </p:sp>
      <p:pic>
        <p:nvPicPr>
          <p:cNvPr id="614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852738"/>
            <a:ext cx="4038600" cy="3028950"/>
          </a:xfrm>
          <a:noFill/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0"/>
            <a:ext cx="39957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14282" y="0"/>
            <a:ext cx="8501122" cy="785794"/>
          </a:xfrm>
        </p:spPr>
        <p:txBody>
          <a:bodyPr vert="horz"/>
          <a:lstStyle/>
          <a:p>
            <a:pPr algn="r" eaLnBrk="1" hangingPunct="1"/>
            <a:r>
              <a:rPr lang="ru-RU" sz="3200" dirty="0" smtClean="0"/>
              <a:t>Многократность формируемых метаданных для документов </a:t>
            </a:r>
            <a:r>
              <a:rPr lang="ru-RU" sz="3200" dirty="0" err="1" smtClean="0"/>
              <a:t>репозитория</a:t>
            </a:r>
            <a:endParaRPr lang="ru-RU" sz="3200" dirty="0" smtClean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4294967295"/>
          </p:nvPr>
        </p:nvGraphicFramePr>
        <p:xfrm>
          <a:off x="7935" y="785794"/>
          <a:ext cx="9136065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5" name="Нижний колонтитул 3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>
              <a:solidFill>
                <a:srgbClr val="FFFFFF"/>
              </a:solidFill>
            </a:endParaRPr>
          </a:p>
          <a:p>
            <a:pPr algn="ctr"/>
            <a:endParaRPr lang="ru-RU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взаимообмена записями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43042" y="6429395"/>
            <a:ext cx="5857916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АРБИКОН-2014:  Санкт-Петербург, 23 - 24 июня 2014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12776"/>
            <a:ext cx="4042792" cy="1944216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Спасибо за внимание!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68960"/>
            <a:ext cx="4038600" cy="295084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endParaRPr lang="ru-RU" sz="2000" i="1" dirty="0" smtClean="0"/>
          </a:p>
          <a:p>
            <a:pPr algn="ctr" eaLnBrk="1" hangingPunct="1">
              <a:lnSpc>
                <a:spcPct val="80000"/>
              </a:lnSpc>
              <a:buNone/>
            </a:pPr>
            <a:endParaRPr lang="ru-RU" sz="2000" i="1" dirty="0" smtClean="0"/>
          </a:p>
          <a:p>
            <a:pPr algn="ctr" eaLnBrk="1" hangingPunct="1">
              <a:lnSpc>
                <a:spcPct val="80000"/>
              </a:lnSpc>
              <a:buNone/>
            </a:pPr>
            <a:endParaRPr lang="ru-RU" sz="2000" i="1" dirty="0" smtClean="0"/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000" i="1" dirty="0" err="1" smtClean="0"/>
              <a:t>Е.В.Ковязина</a:t>
            </a:r>
            <a:r>
              <a:rPr lang="ru-RU" sz="2000" i="1" dirty="0" smtClean="0"/>
              <a:t>,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000" i="1" dirty="0" smtClean="0"/>
              <a:t>научный сотрудник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000" i="1" dirty="0" smtClean="0"/>
              <a:t>Институт вычислительного моделирования СО РАН</a:t>
            </a:r>
            <a:endParaRPr lang="en-US" sz="2000" i="1" dirty="0" smtClean="0">
              <a:hlinkClick r:id="rId2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2000" i="1" dirty="0" smtClean="0">
                <a:hlinkClick r:id="rId2"/>
              </a:rPr>
              <a:t>elena@icm.krasn.ru</a:t>
            </a:r>
            <a:endParaRPr lang="ru-RU" sz="2000" i="1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6" name="Содержимое 5" descr="getIпрma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3888432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714480" y="6357957"/>
            <a:ext cx="5643602" cy="36351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АРБИКОН-2014:  Санкт-Петербург, 23 - 24 июня 2014 г.</a:t>
            </a:r>
            <a:endParaRPr lang="ru-RU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/>
            <a:r>
              <a:rPr lang="ru-RU" smtClean="0"/>
              <a:t>Составные части репозитория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4038600" cy="5040312"/>
          </a:xfrm>
        </p:spPr>
        <p:txBody>
          <a:bodyPr/>
          <a:lstStyle/>
          <a:p>
            <a:pPr eaLnBrk="1" hangingPunct="1"/>
            <a:r>
              <a:rPr lang="ru-RU" sz="2400" smtClean="0"/>
              <a:t>Хранилище документов</a:t>
            </a:r>
          </a:p>
          <a:p>
            <a:pPr eaLnBrk="1" hangingPunct="1"/>
            <a:r>
              <a:rPr lang="ru-RU" sz="2400" smtClean="0"/>
              <a:t>Базы описательных метаданных документов</a:t>
            </a:r>
          </a:p>
          <a:p>
            <a:pPr eaLnBrk="1" hangingPunct="1"/>
            <a:r>
              <a:rPr lang="ru-RU" sz="2400" smtClean="0"/>
              <a:t>Пакет организационной документации (положение об архиве, регламент доступа к документам, форма договора с авторами, дополнения в положение о рейтинговых надбавках и т.д.)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908050"/>
            <a:ext cx="4787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924175"/>
            <a:ext cx="4643437" cy="3252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организационного характера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905000"/>
            <a:ext cx="5143504" cy="4114800"/>
          </a:xfrm>
        </p:spPr>
        <p:txBody>
          <a:bodyPr/>
          <a:lstStyle/>
          <a:p>
            <a:r>
              <a:rPr lang="ru-RU" dirty="0" smtClean="0"/>
              <a:t>Противоречие между юридическими нормами и необходимостью поддержки высокого уровня публикационной активности сотрудников Института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57224" y="6429395"/>
            <a:ext cx="7429552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АРБИКОН-2014:  Санкт-Петербург, 23 - 24 июня 2014 г.</a:t>
            </a:r>
            <a:endParaRPr lang="ru-RU" dirty="0"/>
          </a:p>
        </p:txBody>
      </p:sp>
      <p:pic>
        <p:nvPicPr>
          <p:cNvPr id="6" name="Содержимое 5" descr="5931658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196752"/>
            <a:ext cx="3630790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08008"/>
          </a:xfrm>
        </p:spPr>
        <p:txBody>
          <a:bodyPr/>
          <a:lstStyle/>
          <a:p>
            <a:r>
              <a:rPr lang="ru-RU" dirty="0" smtClean="0"/>
              <a:t>Служебное произведение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844" y="1214422"/>
            <a:ext cx="4572032" cy="5000660"/>
          </a:xfrm>
        </p:spPr>
        <p:txBody>
          <a:bodyPr/>
          <a:lstStyle/>
          <a:p>
            <a:r>
              <a:rPr lang="ru-RU" sz="2400" dirty="0" smtClean="0"/>
              <a:t>Договора с издательствами должен заключать Институт</a:t>
            </a:r>
          </a:p>
          <a:p>
            <a:r>
              <a:rPr lang="ru-RU" sz="2400" dirty="0" smtClean="0"/>
              <a:t>В случае издания монографии сторонней организацией права на произведение должны быть разделены между издающей организацией и местом работы автора</a:t>
            </a:r>
          </a:p>
          <a:p>
            <a:r>
              <a:rPr lang="ru-RU" sz="2400" dirty="0" smtClean="0"/>
              <a:t>Существенные разночтения в трактовке закона между различными юридическими организациями 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00100" y="6357957"/>
            <a:ext cx="7286676" cy="36351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АРБИКОН-2014:  Санкт-Петербург, 23 - 24 июня 2014 г.</a:t>
            </a:r>
            <a:endParaRPr lang="ru-RU" dirty="0"/>
          </a:p>
        </p:txBody>
      </p:sp>
      <p:pic>
        <p:nvPicPr>
          <p:cNvPr id="8" name="Содержимое 7" descr="140375_origin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7" y="1340768"/>
            <a:ext cx="3600400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pPr algn="ctr"/>
            <a:r>
              <a:rPr lang="ru-RU" sz="3200" dirty="0" smtClean="0"/>
              <a:t>Централизация формирования баз заимствованных метаданных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142844" y="857232"/>
          <a:ext cx="885828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43042" y="6429395"/>
            <a:ext cx="6357982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АРБИКОН-2014:  Санкт-Петербург, 23 - 24 июня 2014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pic>
        <p:nvPicPr>
          <p:cNvPr id="31749" name="Содержимое 6" descr="fig1.bmp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669088"/>
          </a:xfrm>
          <a:noFill/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14348" y="6429395"/>
            <a:ext cx="7715304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АРБИКОН-2014:  Санкт-Петербург, 23 - 24 июня 2014 г.</a:t>
            </a:r>
            <a:endParaRPr lang="ru-RU" dirty="0"/>
          </a:p>
        </p:txBody>
      </p:sp>
      <p:pic>
        <p:nvPicPr>
          <p:cNvPr id="32773" name="Содержимое 5" descr="fig2.bmp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092825"/>
          </a:xfrm>
          <a:noFill/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АРБИКОН-2014:  Санкт-Петербург, 23 - 24 июня 2014 г.</a:t>
            </a:r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753</TotalTime>
  <Words>466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Океан</vt:lpstr>
      <vt:lpstr>Взаимодействие баз данных научного цитирования и корпоративных репозиториев научных публикаций</vt:lpstr>
      <vt:lpstr>Составные части репозитория</vt:lpstr>
      <vt:lpstr>Задачи организационного характера</vt:lpstr>
      <vt:lpstr>Служебное произведение</vt:lpstr>
      <vt:lpstr>Централизация формирования баз заимствованных метаданных</vt:lpstr>
      <vt:lpstr>Слайд 6</vt:lpstr>
      <vt:lpstr>Слайд 7</vt:lpstr>
      <vt:lpstr>Слайд 8</vt:lpstr>
      <vt:lpstr>Слайд 9</vt:lpstr>
      <vt:lpstr>Проблема устранения дублирования</vt:lpstr>
      <vt:lpstr>Поля, дополняющие структуру данных</vt:lpstr>
      <vt:lpstr>Многократность формируемых метаданных для документов репозитория</vt:lpstr>
      <vt:lpstr>Проблема взаимообмена записями</vt:lpstr>
      <vt:lpstr>Спасибо за внимание!</vt:lpstr>
    </vt:vector>
  </TitlesOfParts>
  <Company>ИВМ СО РАН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администратор</cp:lastModifiedBy>
  <cp:revision>45</cp:revision>
  <dcterms:created xsi:type="dcterms:W3CDTF">2014-05-13T08:09:17Z</dcterms:created>
  <dcterms:modified xsi:type="dcterms:W3CDTF">2014-06-20T06:53:29Z</dcterms:modified>
</cp:coreProperties>
</file>